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62" r:id="rId9"/>
    <p:sldId id="263" r:id="rId10"/>
    <p:sldId id="266" r:id="rId11"/>
    <p:sldId id="259" r:id="rId12"/>
    <p:sldId id="267" r:id="rId13"/>
    <p:sldId id="260" r:id="rId14"/>
    <p:sldId id="268" r:id="rId15"/>
    <p:sldId id="261" r:id="rId16"/>
    <p:sldId id="257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SGTFV1AYnKFs6MLnQ2adZA" hashData="G4SJnXhF+RoMHEQVYphg3KC7z0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A1EAC-2949-4DED-97C3-49E5DFC23D9F}" type="datetimeFigureOut">
              <a:rPr lang="sk-SK" smtClean="0"/>
              <a:t>19. 10. 2016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75538-3381-4F86-BB1A-5556CC17D3B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3907-22C4-40DC-A388-EDA2AAFD419F}" type="datetime4">
              <a:rPr lang="sk-SK" smtClean="0"/>
              <a:t>19. októbra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799-5331-4889-BF93-63688F5D9ED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7956-2D95-4A43-972D-FABA8DC25430}" type="datetime4">
              <a:rPr lang="sk-SK" smtClean="0"/>
              <a:t>19. októbra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799-5331-4889-BF93-63688F5D9ED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B7C26-B720-4146-B697-6E4EF910DF1D}" type="datetime4">
              <a:rPr lang="sk-SK" smtClean="0"/>
              <a:t>19. októbra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799-5331-4889-BF93-63688F5D9ED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2C21-6A0A-4A13-BC73-9A7717F761AD}" type="datetime4">
              <a:rPr lang="sk-SK" smtClean="0"/>
              <a:t>19. októbra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799-5331-4889-BF93-63688F5D9ED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A158-3B9B-438A-94AC-C0CA02056685}" type="datetime4">
              <a:rPr lang="sk-SK" smtClean="0"/>
              <a:t>19. októbra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799-5331-4889-BF93-63688F5D9ED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B2F5-1914-48FA-8B9A-691653CA1AEC}" type="datetime4">
              <a:rPr lang="sk-SK" smtClean="0"/>
              <a:t>19. októbra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799-5331-4889-BF93-63688F5D9ED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D6AD-4A66-473E-85C3-D4F848D65527}" type="datetime4">
              <a:rPr lang="sk-SK" smtClean="0"/>
              <a:t>19. októbra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799-5331-4889-BF93-63688F5D9ED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CB2F-DA63-4934-9F93-ACA1BFD1AA51}" type="datetime4">
              <a:rPr lang="sk-SK" smtClean="0"/>
              <a:t>19. októbra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799-5331-4889-BF93-63688F5D9ED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69AA-3F95-431F-B847-1AF062A58E8C}" type="datetime4">
              <a:rPr lang="sk-SK" smtClean="0"/>
              <a:t>19. októbra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799-5331-4889-BF93-63688F5D9ED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2896-02E0-456C-BC10-886AA3775C48}" type="datetime4">
              <a:rPr lang="sk-SK" smtClean="0"/>
              <a:t>19. októbra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799-5331-4889-BF93-63688F5D9ED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561D-5802-4BBE-94C0-020AF976E991}" type="datetime4">
              <a:rPr lang="sk-SK" smtClean="0"/>
              <a:t>19. októbra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799-5331-4889-BF93-63688F5D9ED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15D7D-6108-464F-A742-8218341F50BA}" type="datetime4">
              <a:rPr lang="sk-SK" smtClean="0"/>
              <a:t>19. októbra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5799-5331-4889-BF93-63688F5D9ED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ovackizavod.org.rs/sites/slovackizavod.org.rs/files/media/images/site/personalities/celovsky-ppp-ob-rgb.jpg" TargetMode="External"/><Relationship Id="rId2" Type="http://schemas.openxmlformats.org/officeDocument/2006/relationships/hyperlink" Target="http://www.lifealert.org/images/articles/phone_clip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ublicdomainvectors.org/photos/logitechmouse.png" TargetMode="External"/><Relationship Id="rId4" Type="http://schemas.openxmlformats.org/officeDocument/2006/relationships/hyperlink" Target="http://www.antikvariat-5d.sk/images/img/size_120/000538000_000538999/538172_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Výsledok vyhľadávania obrázkov pre dopyt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68" name="AutoShape 4" descr="Výsledok vyhľadávania obrázkov pre dopyt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270" name="Picture 6" descr="Výsledok vyhľadávania obrázkov pre dopyt ph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2428860" y="3286124"/>
            <a:ext cx="561288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115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TELEFÓN</a:t>
            </a:r>
            <a:endParaRPr lang="sk-SK" sz="115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643042" y="5000636"/>
            <a:ext cx="6200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7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Tomáš </a:t>
            </a:r>
            <a:r>
              <a:rPr lang="sk-SK" sz="72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Čelovský</a:t>
            </a:r>
            <a:endParaRPr lang="sk-SK" sz="7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143240" y="6488668"/>
            <a:ext cx="2705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/>
              <a:t>© Mgr. Danka Spišáková</a:t>
            </a:r>
            <a:endParaRPr lang="sk-SK" sz="2000" dirty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DA01B049-0672-4FD8-8766-1AB1F6FBE7A4}" type="datetime4">
              <a:rPr lang="sk-SK" smtClean="0"/>
              <a:t>19. októbra 2016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0469" t="58313" r="19839" b="21875"/>
          <a:stretch>
            <a:fillRect/>
          </a:stretch>
        </p:blipFill>
        <p:spPr bwMode="auto">
          <a:xfrm>
            <a:off x="-1" y="0"/>
            <a:ext cx="91641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BCD1272-088B-4306-A6CD-C2FD30C2D25D}" type="datetime4">
              <a:rPr lang="sk-SK" smtClean="0"/>
              <a:t>19. októbra 2016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7158" y="357166"/>
            <a:ext cx="719273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3600" dirty="0" smtClean="0"/>
              <a:t>Napíš, čo znamenajú anglické slová.</a:t>
            </a:r>
          </a:p>
          <a:p>
            <a:pPr marL="342900" indent="-342900"/>
            <a:endParaRPr lang="sk-SK" sz="3200" dirty="0"/>
          </a:p>
          <a:p>
            <a:pPr marL="342900" indent="-342900"/>
            <a:r>
              <a:rPr lang="sk-SK" sz="4000" dirty="0" smtClean="0">
                <a:solidFill>
                  <a:srgbClr val="FF0000"/>
                </a:solidFill>
              </a:rPr>
              <a:t>YES</a:t>
            </a:r>
            <a:r>
              <a:rPr lang="sk-SK" sz="4000" dirty="0" smtClean="0"/>
              <a:t>	=</a:t>
            </a:r>
          </a:p>
          <a:p>
            <a:pPr marL="342900" indent="-342900"/>
            <a:r>
              <a:rPr lang="sk-SK" sz="4000" dirty="0" smtClean="0">
                <a:solidFill>
                  <a:srgbClr val="FF0000"/>
                </a:solidFill>
              </a:rPr>
              <a:t>NO</a:t>
            </a:r>
            <a:r>
              <a:rPr lang="sk-SK" sz="4000" dirty="0" smtClean="0"/>
              <a:t>	=</a:t>
            </a:r>
            <a:endParaRPr lang="sk-SK" sz="4000" dirty="0"/>
          </a:p>
        </p:txBody>
      </p:sp>
      <p:sp>
        <p:nvSpPr>
          <p:cNvPr id="3" name="BlokTextu 2"/>
          <p:cNvSpPr txBox="1"/>
          <p:nvPr/>
        </p:nvSpPr>
        <p:spPr>
          <a:xfrm>
            <a:off x="56512" y="3143248"/>
            <a:ext cx="9087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600" dirty="0" smtClean="0"/>
              <a:t>2. Zakrúžkuj technické vymoženosti, ktoré sa spomínali v texte.</a:t>
            </a:r>
          </a:p>
          <a:p>
            <a:pPr marL="342900" indent="-342900"/>
            <a:endParaRPr lang="sk-SK" sz="3200" dirty="0"/>
          </a:p>
          <a:p>
            <a:pPr marL="342900" indent="-342900"/>
            <a:r>
              <a:rPr lang="sk-SK" sz="3200" dirty="0" smtClean="0"/>
              <a:t>	</a:t>
            </a:r>
            <a:r>
              <a:rPr lang="sk-SK" sz="4800" dirty="0" smtClean="0"/>
              <a:t>žehlička, počítač, mobil, fén, diaľkový ovládač, mixér, telefón</a:t>
            </a:r>
            <a:endParaRPr lang="sk-SK" sz="2800" dirty="0" smtClean="0"/>
          </a:p>
        </p:txBody>
      </p:sp>
      <p:sp>
        <p:nvSpPr>
          <p:cNvPr id="6" name="BlokTextu 5"/>
          <p:cNvSpPr txBox="1"/>
          <p:nvPr/>
        </p:nvSpPr>
        <p:spPr>
          <a:xfrm>
            <a:off x="1785918" y="1285860"/>
            <a:ext cx="970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/>
              <a:t>áno</a:t>
            </a:r>
          </a:p>
          <a:p>
            <a:r>
              <a:rPr lang="sk-SK" sz="4000" dirty="0" smtClean="0"/>
              <a:t>nie</a:t>
            </a:r>
            <a:endParaRPr lang="sk-SK" sz="4000" dirty="0"/>
          </a:p>
        </p:txBody>
      </p:sp>
      <p:sp>
        <p:nvSpPr>
          <p:cNvPr id="7" name="Ovál 6"/>
          <p:cNvSpPr/>
          <p:nvPr/>
        </p:nvSpPr>
        <p:spPr>
          <a:xfrm>
            <a:off x="2571736" y="4714884"/>
            <a:ext cx="2000264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4714876" y="4714884"/>
            <a:ext cx="1643074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357158" y="5429264"/>
            <a:ext cx="442915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6357950" y="5357826"/>
            <a:ext cx="200026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E249-2910-4A5C-B972-C69D51F76FDB}" type="datetime4">
              <a:rPr lang="sk-SK" smtClean="0"/>
              <a:t>19. októbra 2016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57224" y="214290"/>
            <a:ext cx="7243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sk-SK" sz="3600" dirty="0" smtClean="0"/>
              <a:t>3. </a:t>
            </a:r>
            <a:r>
              <a:rPr lang="sk-SK" sz="3600" dirty="0" smtClean="0">
                <a:solidFill>
                  <a:srgbClr val="FF0000"/>
                </a:solidFill>
              </a:rPr>
              <a:t>Osnova</a:t>
            </a:r>
          </a:p>
          <a:p>
            <a:pPr marL="342900" indent="-342900"/>
            <a:r>
              <a:rPr lang="sk-SK" sz="3600" dirty="0" smtClean="0"/>
              <a:t>Napíš do myšiek správne poradie viet.</a:t>
            </a:r>
            <a:endParaRPr lang="sk-SK" sz="3600" dirty="0"/>
          </a:p>
        </p:txBody>
      </p:sp>
      <p:sp>
        <p:nvSpPr>
          <p:cNvPr id="5" name="BlokTextu 4"/>
          <p:cNvSpPr txBox="1"/>
          <p:nvPr/>
        </p:nvSpPr>
        <p:spPr>
          <a:xfrm>
            <a:off x="1554999" y="1643050"/>
            <a:ext cx="758900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sk-SK" sz="6000" dirty="0" smtClean="0"/>
              <a:t>Telefonát mamke</a:t>
            </a:r>
          </a:p>
          <a:p>
            <a:pPr marL="342900" indent="-342900"/>
            <a:r>
              <a:rPr lang="sk-SK" sz="6000" dirty="0" smtClean="0"/>
              <a:t>Ocko vo vani</a:t>
            </a:r>
          </a:p>
          <a:p>
            <a:pPr marL="342900" indent="-342900"/>
            <a:r>
              <a:rPr lang="sk-SK" sz="6000" dirty="0" smtClean="0"/>
              <a:t>Problémy s počítačom</a:t>
            </a:r>
          </a:p>
          <a:p>
            <a:pPr marL="342900" indent="-342900"/>
            <a:r>
              <a:rPr lang="sk-SK" sz="6000" dirty="0" smtClean="0"/>
              <a:t>Telefonát ockovi</a:t>
            </a:r>
          </a:p>
          <a:p>
            <a:pPr marL="342900" indent="-342900"/>
            <a:r>
              <a:rPr lang="sk-SK" sz="6000" dirty="0" smtClean="0"/>
              <a:t>Večerný príchod domov</a:t>
            </a:r>
            <a:endParaRPr lang="sk-SK" sz="6000" dirty="0"/>
          </a:p>
        </p:txBody>
      </p:sp>
      <p:sp>
        <p:nvSpPr>
          <p:cNvPr id="5122" name="AutoShape 2" descr="Výsledok vyhľadávania obrázkov pre dopyt m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4" name="AutoShape 4" descr="Výsledok vyhľadávania obrázkov pre dopyt m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6" name="AutoShape 6" descr="Výsledok vyhľadávania obrázkov pre dopyt m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28" name="AutoShape 8" descr="Výsledok vyhľadávania obrázkov pre dopyt m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30" name="AutoShape 10" descr="Výsledok vyhľadávania obrázkov pre dopyt m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32" name="Picture 12" descr="Výsledok vyhľadávania obrázkov pre dopyt m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1285852" cy="910383"/>
          </a:xfrm>
          <a:prstGeom prst="rect">
            <a:avLst/>
          </a:prstGeom>
          <a:noFill/>
        </p:spPr>
      </p:pic>
      <p:pic>
        <p:nvPicPr>
          <p:cNvPr id="13" name="Picture 12" descr="Výsledok vyhľadávania obrázkov pre dopyt m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1285852" cy="910383"/>
          </a:xfrm>
          <a:prstGeom prst="rect">
            <a:avLst/>
          </a:prstGeom>
          <a:noFill/>
        </p:spPr>
      </p:pic>
      <p:pic>
        <p:nvPicPr>
          <p:cNvPr id="14" name="Picture 12" descr="Výsledok vyhľadávania obrázkov pre dopyt m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1285852" cy="910383"/>
          </a:xfrm>
          <a:prstGeom prst="rect">
            <a:avLst/>
          </a:prstGeom>
          <a:noFill/>
        </p:spPr>
      </p:pic>
      <p:pic>
        <p:nvPicPr>
          <p:cNvPr id="15" name="Picture 12" descr="Výsledok vyhľadávania obrázkov pre dopyt m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1285852" cy="910383"/>
          </a:xfrm>
          <a:prstGeom prst="rect">
            <a:avLst/>
          </a:prstGeom>
          <a:noFill/>
        </p:spPr>
      </p:pic>
      <p:pic>
        <p:nvPicPr>
          <p:cNvPr id="16" name="Picture 12" descr="Výsledok vyhľadávania obrázkov pre dopyt m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14950"/>
            <a:ext cx="1285852" cy="910383"/>
          </a:xfrm>
          <a:prstGeom prst="rect">
            <a:avLst/>
          </a:prstGeom>
          <a:noFill/>
        </p:spPr>
      </p:pic>
      <p:sp>
        <p:nvSpPr>
          <p:cNvPr id="17" name="Obdĺžnik 16"/>
          <p:cNvSpPr/>
          <p:nvPr/>
        </p:nvSpPr>
        <p:spPr>
          <a:xfrm>
            <a:off x="928662" y="3357562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857224" y="4286256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857224" y="1571612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857224" y="5214950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857224" y="2428868"/>
            <a:ext cx="732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</a:t>
            </a:r>
            <a:endParaRPr lang="sk-SK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Zástupný symbol dátumu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608E-AB59-4D67-A7B1-183A8979D5F4}" type="datetime4">
              <a:rPr lang="sk-SK" smtClean="0"/>
              <a:t>19. októbra 2016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5720" y="214290"/>
            <a:ext cx="885828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000" dirty="0" smtClean="0"/>
              <a:t>4.Dopíš, s ktorými postavami súvisia nasledujúce vety.</a:t>
            </a:r>
          </a:p>
          <a:p>
            <a:pPr marL="342900" indent="-342900"/>
            <a:endParaRPr lang="sk-SK" sz="3200" dirty="0"/>
          </a:p>
          <a:p>
            <a:pPr marL="342900" indent="-342900"/>
            <a:r>
              <a:rPr lang="sk-SK" sz="3600" dirty="0" smtClean="0">
                <a:solidFill>
                  <a:srgbClr val="002060"/>
                </a:solidFill>
              </a:rPr>
              <a:t>Zabudnutý mobil na stolíku v predizbe. </a:t>
            </a:r>
          </a:p>
          <a:p>
            <a:pPr marL="342900" indent="-342900"/>
            <a:endParaRPr lang="sk-SK" sz="3200" dirty="0" smtClean="0"/>
          </a:p>
          <a:p>
            <a:pPr marL="342900" indent="-342900"/>
            <a:r>
              <a:rPr lang="sk-SK" sz="3200" dirty="0" smtClean="0"/>
              <a:t>__________________________________</a:t>
            </a:r>
          </a:p>
          <a:p>
            <a:pPr marL="342900" indent="-342900"/>
            <a:endParaRPr lang="sk-SK" sz="3200" dirty="0"/>
          </a:p>
          <a:p>
            <a:pPr marL="342900" indent="-342900"/>
            <a:r>
              <a:rPr lang="sk-SK" sz="3600" dirty="0" smtClean="0">
                <a:solidFill>
                  <a:srgbClr val="002060"/>
                </a:solidFill>
              </a:rPr>
              <a:t>Zrútený počítač.</a:t>
            </a:r>
          </a:p>
          <a:p>
            <a:pPr marL="342900" indent="-342900"/>
            <a:endParaRPr lang="sk-SK" sz="3200" dirty="0" smtClean="0"/>
          </a:p>
          <a:p>
            <a:pPr marL="342900" indent="-342900"/>
            <a:r>
              <a:rPr lang="sk-SK" sz="3200" dirty="0" smtClean="0"/>
              <a:t>___________________________________</a:t>
            </a:r>
          </a:p>
          <a:p>
            <a:pPr marL="342900" indent="-342900"/>
            <a:endParaRPr lang="sk-SK" sz="3200" dirty="0"/>
          </a:p>
          <a:p>
            <a:pPr marL="342900" indent="-342900"/>
            <a:r>
              <a:rPr lang="sk-SK" sz="3600" dirty="0" smtClean="0"/>
              <a:t>Zamenený mobil za diaľkový ovládač.</a:t>
            </a:r>
            <a:endParaRPr lang="sk-SK" sz="3200" dirty="0" smtClean="0"/>
          </a:p>
          <a:p>
            <a:pPr marL="342900" indent="-342900"/>
            <a:endParaRPr lang="sk-SK" sz="3200" dirty="0" smtClean="0"/>
          </a:p>
          <a:p>
            <a:pPr marL="342900" indent="-342900"/>
            <a:r>
              <a:rPr lang="sk-SK" sz="3200" dirty="0" smtClean="0"/>
              <a:t>____________________________________</a:t>
            </a:r>
          </a:p>
          <a:p>
            <a:pPr marL="342900" indent="-342900"/>
            <a:endParaRPr lang="sk-SK" dirty="0"/>
          </a:p>
          <a:p>
            <a:pPr marL="342900" indent="-342900"/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357158" y="2143116"/>
            <a:ext cx="18841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sk-SK" sz="4000" dirty="0" smtClean="0">
                <a:solidFill>
                  <a:srgbClr val="FF0000"/>
                </a:solidFill>
              </a:rPr>
              <a:t>s ockom</a:t>
            </a:r>
          </a:p>
        </p:txBody>
      </p:sp>
      <p:sp>
        <p:nvSpPr>
          <p:cNvPr id="9" name="Obdĺžnik 8"/>
          <p:cNvSpPr/>
          <p:nvPr/>
        </p:nvSpPr>
        <p:spPr>
          <a:xfrm>
            <a:off x="357158" y="4143380"/>
            <a:ext cx="2511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sk-SK" sz="4000" dirty="0" smtClean="0">
                <a:solidFill>
                  <a:srgbClr val="FF0000"/>
                </a:solidFill>
              </a:rPr>
              <a:t>s chlapcom</a:t>
            </a:r>
          </a:p>
        </p:txBody>
      </p:sp>
      <p:sp>
        <p:nvSpPr>
          <p:cNvPr id="10" name="Obdĺžnik 9"/>
          <p:cNvSpPr/>
          <p:nvPr/>
        </p:nvSpPr>
        <p:spPr>
          <a:xfrm>
            <a:off x="357158" y="6150114"/>
            <a:ext cx="2655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sk-SK" sz="4000" dirty="0" smtClean="0">
                <a:solidFill>
                  <a:srgbClr val="FF0000"/>
                </a:solidFill>
              </a:rPr>
              <a:t>s mamičkou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0" y="6675437"/>
            <a:ext cx="2133600" cy="365125"/>
          </a:xfrm>
        </p:spPr>
        <p:txBody>
          <a:bodyPr/>
          <a:lstStyle/>
          <a:p>
            <a:fld id="{912F2C08-39FB-407D-A320-F6450BF397BC}" type="datetime4">
              <a:rPr lang="sk-SK" smtClean="0"/>
              <a:t>19. októbra 2016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5721" y="285728"/>
            <a:ext cx="88582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sk-SK" sz="3200" dirty="0" smtClean="0"/>
              <a:t>5. Vyfarbi tvrdenie, o ktorom si myslíš, že sa hodí k textu Telefón</a:t>
            </a:r>
            <a:r>
              <a:rPr lang="sk-SK" dirty="0" smtClean="0"/>
              <a:t>.</a:t>
            </a:r>
          </a:p>
          <a:p>
            <a:pPr marL="342900" indent="-342900"/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857224" y="2000240"/>
            <a:ext cx="5035417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sk-SK" sz="4000" dirty="0" smtClean="0"/>
              <a:t>Text Telefón je zábavný.</a:t>
            </a:r>
            <a:endParaRPr lang="sk-SK" sz="4000" dirty="0"/>
          </a:p>
        </p:txBody>
      </p:sp>
      <p:sp>
        <p:nvSpPr>
          <p:cNvPr id="6" name="BlokTextu 5"/>
          <p:cNvSpPr txBox="1"/>
          <p:nvPr/>
        </p:nvSpPr>
        <p:spPr>
          <a:xfrm>
            <a:off x="857224" y="3429000"/>
            <a:ext cx="4884158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sk-SK" sz="4000" dirty="0" smtClean="0"/>
              <a:t>Text Telefón je poučný.</a:t>
            </a:r>
            <a:endParaRPr lang="sk-SK" sz="4000" dirty="0"/>
          </a:p>
        </p:txBody>
      </p:sp>
      <p:sp>
        <p:nvSpPr>
          <p:cNvPr id="7" name="BlokTextu 6"/>
          <p:cNvSpPr txBox="1"/>
          <p:nvPr/>
        </p:nvSpPr>
        <p:spPr>
          <a:xfrm>
            <a:off x="857224" y="4929198"/>
            <a:ext cx="4909806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342900" indent="-342900"/>
            <a:r>
              <a:rPr lang="sk-SK" sz="4000" dirty="0" smtClean="0"/>
              <a:t>Text Telefón je smutný.</a:t>
            </a:r>
            <a:endParaRPr lang="sk-SK" sz="4000" dirty="0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AFE41B13-DBF0-47D0-91E0-E7A180D4B165}" type="datetime4">
              <a:rPr lang="sk-SK" smtClean="0"/>
              <a:t>19. októbra 2016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85720" y="1000108"/>
            <a:ext cx="842965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Žiaden prístroj nenahradí</a:t>
            </a:r>
          </a:p>
          <a:p>
            <a:pPr algn="ctr"/>
            <a:r>
              <a:rPr lang="sk-SK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ľudské slovo, </a:t>
            </a:r>
            <a:endParaRPr lang="sk-SK" sz="7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sk-SK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 </a:t>
            </a:r>
            <a:r>
              <a:rPr lang="sk-SK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lásku.</a:t>
            </a:r>
            <a:endParaRPr lang="sk-SK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DC0D-31F5-4223-834F-78BA8393D241}" type="datetime4">
              <a:rPr lang="sk-SK" smtClean="0"/>
              <a:t>19. októbra 2016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ĺžnik 1"/>
          <p:cNvSpPr>
            <a:spLocks noChangeArrowheads="1"/>
          </p:cNvSpPr>
          <p:nvPr/>
        </p:nvSpPr>
        <p:spPr bwMode="auto">
          <a:xfrm>
            <a:off x="214313" y="2000250"/>
            <a:ext cx="8715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600" dirty="0" smtClean="0">
                <a:latin typeface="Calibri" pitchFamily="34" charset="0"/>
                <a:hlinkClick r:id="rId2"/>
              </a:rPr>
              <a:t>http://www.lifealert.org/images/articles/phone_clip.jpg</a:t>
            </a:r>
            <a:r>
              <a:rPr lang="sk-SK" sz="1600" dirty="0" smtClean="0">
                <a:latin typeface="Calibri" pitchFamily="34" charset="0"/>
              </a:rPr>
              <a:t> - telefón</a:t>
            </a:r>
          </a:p>
          <a:p>
            <a:r>
              <a:rPr lang="sk-SK" sz="1600" dirty="0" smtClean="0">
                <a:latin typeface="Calibri" pitchFamily="34" charset="0"/>
                <a:hlinkClick r:id="rId3"/>
              </a:rPr>
              <a:t>http://www.slovackizavod.org.rs/sites/slovackizavod.org.rs/files/media/images/site/personalities/celovsky-ppp-ob-rgb.jpg</a:t>
            </a:r>
            <a:r>
              <a:rPr lang="sk-SK" sz="1600" dirty="0" smtClean="0">
                <a:latin typeface="Calibri" pitchFamily="34" charset="0"/>
              </a:rPr>
              <a:t> - Posledné pekné poviedky</a:t>
            </a:r>
          </a:p>
          <a:p>
            <a:r>
              <a:rPr lang="sk-SK" sz="1600" dirty="0" smtClean="0">
                <a:latin typeface="Calibri" pitchFamily="34" charset="0"/>
                <a:hlinkClick r:id="rId4"/>
              </a:rPr>
              <a:t>http://www.antikvariat-5d.sk/images/img/size_120/000538000_000538999/538172_0.jpg</a:t>
            </a:r>
            <a:r>
              <a:rPr lang="sk-SK" sz="1600" dirty="0" smtClean="0">
                <a:latin typeface="Calibri" pitchFamily="34" charset="0"/>
              </a:rPr>
              <a:t> - Sen noci ...</a:t>
            </a:r>
          </a:p>
          <a:p>
            <a:r>
              <a:rPr lang="sk-SK" sz="1600" dirty="0" smtClean="0">
                <a:latin typeface="Calibri" pitchFamily="34" charset="0"/>
                <a:hlinkClick r:id="rId5"/>
              </a:rPr>
              <a:t>http://publicdomainvectors.org/photos/logitechmouse.png</a:t>
            </a:r>
            <a:r>
              <a:rPr lang="sk-SK" sz="1600" dirty="0" smtClean="0">
                <a:latin typeface="Calibri" pitchFamily="34" charset="0"/>
              </a:rPr>
              <a:t> </a:t>
            </a:r>
            <a:r>
              <a:rPr lang="sk-SK" sz="1600" smtClean="0">
                <a:latin typeface="Calibri" pitchFamily="34" charset="0"/>
              </a:rPr>
              <a:t>- myška</a:t>
            </a:r>
            <a:endParaRPr lang="sk-SK" sz="1600" dirty="0">
              <a:latin typeface="Calibri" pitchFamily="34" charset="0"/>
            </a:endParaRPr>
          </a:p>
        </p:txBody>
      </p:sp>
      <p:sp>
        <p:nvSpPr>
          <p:cNvPr id="9219" name="BlokTextu 2"/>
          <p:cNvSpPr txBox="1">
            <a:spLocks noChangeArrowheads="1"/>
          </p:cNvSpPr>
          <p:nvPr/>
        </p:nvSpPr>
        <p:spPr bwMode="auto">
          <a:xfrm>
            <a:off x="2714625" y="214313"/>
            <a:ext cx="955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alibri" pitchFamily="34" charset="0"/>
              </a:rPr>
              <a:t>ZDROJE:</a:t>
            </a:r>
          </a:p>
        </p:txBody>
      </p:sp>
      <p:sp>
        <p:nvSpPr>
          <p:cNvPr id="9220" name="BlokTextu 3"/>
          <p:cNvSpPr txBox="1">
            <a:spLocks noChangeArrowheads="1"/>
          </p:cNvSpPr>
          <p:nvPr/>
        </p:nvSpPr>
        <p:spPr bwMode="auto">
          <a:xfrm>
            <a:off x="357188" y="785813"/>
            <a:ext cx="601318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dirty="0">
                <a:latin typeface="Century Schoolbook" pitchFamily="18" charset="0"/>
              </a:rPr>
              <a:t>Čítanka pre 3.ročník ZŠ – Mgr. </a:t>
            </a:r>
            <a:r>
              <a:rPr lang="sk-SK" dirty="0" err="1">
                <a:latin typeface="Century Schoolbook" pitchFamily="18" charset="0"/>
              </a:rPr>
              <a:t>Z.Hirschnerová</a:t>
            </a:r>
            <a:r>
              <a:rPr lang="sk-SK" dirty="0">
                <a:latin typeface="Century Schoolbook" pitchFamily="18" charset="0"/>
              </a:rPr>
              <a:t> a kol.</a:t>
            </a:r>
          </a:p>
          <a:p>
            <a:r>
              <a:rPr lang="sk-SK" dirty="0">
                <a:latin typeface="Century Schoolbook" pitchFamily="18" charset="0"/>
              </a:rPr>
              <a:t>PZ k čítanke - – Mgr. </a:t>
            </a:r>
            <a:r>
              <a:rPr lang="sk-SK" dirty="0" err="1">
                <a:latin typeface="Century Schoolbook" pitchFamily="18" charset="0"/>
              </a:rPr>
              <a:t>Z.Hirschnerová</a:t>
            </a:r>
            <a:r>
              <a:rPr lang="sk-SK" dirty="0">
                <a:latin typeface="Century Schoolbook" pitchFamily="18" charset="0"/>
              </a:rPr>
              <a:t> a kol</a:t>
            </a:r>
            <a:r>
              <a:rPr lang="sk-SK" dirty="0" smtClean="0">
                <a:latin typeface="Century Schoolbook" pitchFamily="18" charset="0"/>
              </a:rPr>
              <a:t>.</a:t>
            </a:r>
          </a:p>
          <a:p>
            <a:r>
              <a:rPr lang="sk-SK" dirty="0" smtClean="0">
                <a:latin typeface="Century Schoolbook" pitchFamily="18" charset="0"/>
              </a:rPr>
              <a:t>Hravá čítanka – Mgr. T. </a:t>
            </a:r>
            <a:r>
              <a:rPr lang="sk-SK" dirty="0" err="1" smtClean="0">
                <a:latin typeface="Century Schoolbook" pitchFamily="18" charset="0"/>
              </a:rPr>
              <a:t>Alexovičová</a:t>
            </a:r>
            <a:r>
              <a:rPr lang="sk-SK" dirty="0" smtClean="0">
                <a:latin typeface="Century Schoolbook" pitchFamily="18" charset="0"/>
              </a:rPr>
              <a:t>, Mgr. J. Ďuricová</a:t>
            </a:r>
          </a:p>
          <a:p>
            <a:endParaRPr lang="sk-SK" dirty="0" smtClean="0"/>
          </a:p>
          <a:p>
            <a:r>
              <a:rPr lang="sk-SK" dirty="0" smtClean="0">
                <a:latin typeface="Calibri" pitchFamily="34" charset="0"/>
              </a:rPr>
              <a:t> </a:t>
            </a:r>
            <a:endParaRPr lang="sk-SK" dirty="0">
              <a:latin typeface="Calibri" pitchFamily="34" charset="0"/>
            </a:endParaRPr>
          </a:p>
          <a:p>
            <a:endParaRPr lang="sk-SK" dirty="0">
              <a:latin typeface="Calibri" pitchFamily="34" charset="0"/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950EDC-9CF5-4072-9FC2-058EB37DBBC3}" type="datetime4">
              <a:rPr lang="sk-SK" smtClean="0"/>
              <a:t>19. októbra 2016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85720" y="214290"/>
            <a:ext cx="62004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k-SK" sz="72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Tomáš </a:t>
            </a:r>
            <a:r>
              <a:rPr lang="sk-SK" sz="72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Čelovský</a:t>
            </a:r>
            <a:endParaRPr lang="sk-SK" sz="72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85720" y="1643050"/>
            <a:ext cx="5500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3200" dirty="0" smtClean="0"/>
              <a:t> </a:t>
            </a:r>
            <a:r>
              <a:rPr lang="sk-SK" dirty="0" smtClean="0"/>
              <a:t> </a:t>
            </a:r>
            <a:r>
              <a:rPr lang="sk-SK" sz="3200" dirty="0" smtClean="0"/>
              <a:t>narodil sa v Báčskom Petrovci</a:t>
            </a:r>
          </a:p>
          <a:p>
            <a:pPr>
              <a:buFontTx/>
              <a:buChar char="-"/>
            </a:pPr>
            <a:r>
              <a:rPr lang="sk-SK" sz="3200" dirty="0" smtClean="0"/>
              <a:t> je to mesto v Srbsku, kde žije až 88% Slovákov</a:t>
            </a:r>
          </a:p>
          <a:p>
            <a:pPr>
              <a:buFontTx/>
              <a:buChar char="-"/>
            </a:pPr>
            <a:r>
              <a:rPr lang="sk-SK" sz="3200" dirty="0"/>
              <a:t> </a:t>
            </a:r>
            <a:r>
              <a:rPr lang="sk-SK" sz="3200" dirty="0" smtClean="0"/>
              <a:t>spisovateľ pre deti</a:t>
            </a:r>
            <a:endParaRPr lang="sk-SK" sz="3200" dirty="0"/>
          </a:p>
        </p:txBody>
      </p:sp>
      <p:pic>
        <p:nvPicPr>
          <p:cNvPr id="14338" name="Picture 2" descr="Výsledok vyhľadávania obrázkov pre dopyt tomáš čelovský tvor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714488"/>
            <a:ext cx="3071834" cy="4607753"/>
          </a:xfrm>
          <a:prstGeom prst="rect">
            <a:avLst/>
          </a:prstGeom>
          <a:noFill/>
        </p:spPr>
      </p:pic>
      <p:pic>
        <p:nvPicPr>
          <p:cNvPr id="14340" name="Picture 4" descr="Výsledok vyhľadávania obrázkov pre dopyt tomáš čelovský sen noci prvoaprílove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786190"/>
            <a:ext cx="1899060" cy="2779112"/>
          </a:xfrm>
          <a:prstGeom prst="rect">
            <a:avLst/>
          </a:prstGeom>
          <a:noFill/>
        </p:spPr>
      </p:pic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770B-BD82-481A-A337-5E571508C6DE}" type="datetime4">
              <a:rPr lang="sk-SK" smtClean="0"/>
              <a:t>19. októbra 2016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8596" y="214290"/>
            <a:ext cx="447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sk-SK" sz="4000" dirty="0" smtClean="0">
                <a:solidFill>
                  <a:srgbClr val="FF0000"/>
                </a:solidFill>
              </a:rPr>
              <a:t>Odpovedz </a:t>
            </a:r>
            <a:r>
              <a:rPr lang="sk-SK" sz="4000" smtClean="0">
                <a:solidFill>
                  <a:srgbClr val="FF0000"/>
                </a:solidFill>
              </a:rPr>
              <a:t>na otázky.</a:t>
            </a:r>
            <a:endParaRPr lang="sk-SK" sz="4000" dirty="0" smtClean="0">
              <a:solidFill>
                <a:srgbClr val="FF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28596" y="1214422"/>
            <a:ext cx="8037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/>
              <a:t>1. Kto je hlavnou postavou tohto príbehu?</a:t>
            </a:r>
            <a:endParaRPr lang="sk-SK" sz="3600" dirty="0"/>
          </a:p>
        </p:txBody>
      </p:sp>
      <p:sp>
        <p:nvSpPr>
          <p:cNvPr id="4" name="BlokTextu 3"/>
          <p:cNvSpPr txBox="1"/>
          <p:nvPr/>
        </p:nvSpPr>
        <p:spPr>
          <a:xfrm>
            <a:off x="500034" y="2071678"/>
            <a:ext cx="7358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i="1" dirty="0" smtClean="0">
                <a:solidFill>
                  <a:srgbClr val="0070C0"/>
                </a:solidFill>
              </a:rPr>
              <a:t>Hlavnou postavou príbehu je chlapec.</a:t>
            </a:r>
            <a:endParaRPr lang="sk-SK" sz="3600" b="1" i="1" dirty="0">
              <a:solidFill>
                <a:srgbClr val="0070C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42910" y="3000372"/>
            <a:ext cx="4024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/>
              <a:t>Ako sa volá chlapec?</a:t>
            </a:r>
            <a:endParaRPr lang="sk-SK" sz="3600" dirty="0"/>
          </a:p>
        </p:txBody>
      </p:sp>
      <p:sp>
        <p:nvSpPr>
          <p:cNvPr id="6" name="BlokTextu 5"/>
          <p:cNvSpPr txBox="1"/>
          <p:nvPr/>
        </p:nvSpPr>
        <p:spPr>
          <a:xfrm>
            <a:off x="571472" y="3857628"/>
            <a:ext cx="728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i="1" dirty="0" smtClean="0">
                <a:solidFill>
                  <a:srgbClr val="0070C0"/>
                </a:solidFill>
              </a:rPr>
              <a:t>Meno chlapca z príbehu sme nezistili.</a:t>
            </a:r>
            <a:endParaRPr lang="sk-SK" sz="3600" b="1" i="1" dirty="0">
              <a:solidFill>
                <a:srgbClr val="0070C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42911" y="4786322"/>
            <a:ext cx="85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Akými spôsobmi sa chlapec snažil spojiť </a:t>
            </a:r>
          </a:p>
          <a:p>
            <a:r>
              <a:rPr lang="sk-SK" sz="3600" dirty="0" smtClean="0"/>
              <a:t> s rodičmi?</a:t>
            </a:r>
            <a:endParaRPr lang="sk-SK" sz="3600" dirty="0"/>
          </a:p>
        </p:txBody>
      </p:sp>
      <p:sp>
        <p:nvSpPr>
          <p:cNvPr id="8" name="BlokTextu 7"/>
          <p:cNvSpPr txBox="1"/>
          <p:nvPr/>
        </p:nvSpPr>
        <p:spPr>
          <a:xfrm>
            <a:off x="354991" y="5929330"/>
            <a:ext cx="8789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i="1" dirty="0" smtClean="0">
                <a:solidFill>
                  <a:srgbClr val="0070C0"/>
                </a:solidFill>
              </a:rPr>
              <a:t>Chlapec  sa snažil spojiť mobilom, telefónom.</a:t>
            </a:r>
            <a:endParaRPr lang="sk-SK" sz="3600" b="1" i="1" dirty="0">
              <a:solidFill>
                <a:srgbClr val="0070C0"/>
              </a:solidFill>
            </a:endParaRPr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D6D89E9A-362B-4DF2-A53D-8030172526EB}" type="datetime4">
              <a:rPr lang="sk-SK" smtClean="0"/>
              <a:t>19. októbra 2016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14282" y="285728"/>
            <a:ext cx="8715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/>
              <a:t>4. Porozprávajte sa o výhodách a nevýhodách a  prípadných nebezpečenstvách používania mobilného telefónu a internetu.</a:t>
            </a:r>
            <a:endParaRPr lang="sk-SK" sz="3600" dirty="0"/>
          </a:p>
        </p:txBody>
      </p:sp>
      <p:sp>
        <p:nvSpPr>
          <p:cNvPr id="3" name="BlokTextu 2"/>
          <p:cNvSpPr txBox="1"/>
          <p:nvPr/>
        </p:nvSpPr>
        <p:spPr>
          <a:xfrm>
            <a:off x="285720" y="428604"/>
            <a:ext cx="327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VÝHODY - mobil</a:t>
            </a:r>
            <a:endParaRPr lang="sk-SK" sz="3600" b="1" dirty="0">
              <a:solidFill>
                <a:srgbClr val="0070C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57158" y="2000240"/>
            <a:ext cx="8786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600" dirty="0" smtClean="0"/>
              <a:t> Komunikácia kedykoľvek a kdekoľvek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 Rýchla pomoc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 Je viac než telefón – počúvanie hudby, fotografie, videá, hranie hier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 Mobil ako kúsok súkromia – je osobným vlastníctvom dieťaťa, nemusí sa oň  s nikým</a:t>
            </a:r>
          </a:p>
          <a:p>
            <a:r>
              <a:rPr lang="sk-SK" sz="3600" dirty="0" smtClean="0"/>
              <a:t>deliť </a:t>
            </a:r>
            <a:endParaRPr lang="sk-SK" sz="3600" dirty="0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A1D76CAB-6E7E-4CE6-A1FF-584575C07198}" type="datetime4">
              <a:rPr lang="sk-SK" smtClean="0"/>
              <a:t>19. októbra 2016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7158" y="0"/>
            <a:ext cx="379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NEVÝHODY - mobil</a:t>
            </a:r>
            <a:endParaRPr lang="sk-SK" sz="3600" b="1" dirty="0">
              <a:solidFill>
                <a:srgbClr val="0070C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57158" y="671691"/>
            <a:ext cx="87868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600" dirty="0" smtClean="0"/>
              <a:t> Poplatky a náklady – účty za mobil, za príliš skoro minutý kredit,...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 </a:t>
            </a:r>
            <a:r>
              <a:rPr lang="sk-SK" sz="3600" dirty="0" smtClean="0"/>
              <a:t>Neustála dosiahnuteľnosť – možnosť  komunikovať kdekoľvek a kedykoľvek môže byť aj na ťarchu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 Mobil ako rušivý faktor – zvonenie v kine, </a:t>
            </a:r>
          </a:p>
          <a:p>
            <a:r>
              <a:rPr lang="sk-SK" sz="3600" dirty="0" smtClean="0"/>
              <a:t>v divadle, hlasné rozhovory v autobuse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 </a:t>
            </a:r>
            <a:r>
              <a:rPr lang="sk-SK" sz="3600" dirty="0" smtClean="0"/>
              <a:t>Nedvíhanie mobilu ako znak nezáujmu – </a:t>
            </a:r>
            <a:r>
              <a:rPr lang="sk-SK" sz="3600" dirty="0" smtClean="0"/>
              <a:t>môžeme falošne domnievať, že keď nám niekto nedvíha telefón, je na nás nahnevaný. Skutočnosť však môže byť iná.</a:t>
            </a:r>
            <a:endParaRPr lang="sk-SK" sz="36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3BADFE67-57E6-4704-8B1B-AB5BE09B24A3}" type="datetime4">
              <a:rPr lang="sk-SK" smtClean="0"/>
              <a:t>19. októbra 2016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7158" y="0"/>
            <a:ext cx="3717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VÝHODY - internet</a:t>
            </a:r>
            <a:endParaRPr lang="sk-SK" sz="3600" b="1" dirty="0">
              <a:solidFill>
                <a:srgbClr val="0070C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57158" y="1214422"/>
            <a:ext cx="8786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600" dirty="0" smtClean="0"/>
              <a:t> Rozvíja priestorovú inteligenciu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 </a:t>
            </a:r>
            <a:r>
              <a:rPr lang="sk-SK" sz="3600" dirty="0" smtClean="0"/>
              <a:t>Uľahčuje vyhľadávania informácií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 </a:t>
            </a:r>
            <a:r>
              <a:rPr lang="sk-SK" sz="3600" dirty="0" smtClean="0"/>
              <a:t>Pomáha pri učení a vzdelávaniu – výukové programy, jazyky,...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 </a:t>
            </a:r>
            <a:r>
              <a:rPr lang="sk-SK" sz="3600" dirty="0" smtClean="0"/>
              <a:t>Umožňuje komunikáciu s priateľmi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 </a:t>
            </a:r>
            <a:r>
              <a:rPr lang="sk-SK" sz="3600" dirty="0" smtClean="0"/>
              <a:t>Rozvíja ďalšie zručnosti ako je programovanie, grafika, maľovanie,..</a:t>
            </a:r>
            <a:endParaRPr lang="sk-SK" sz="36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0EC9-E6E2-4026-81C4-6664EA197A28}" type="datetime4">
              <a:rPr lang="sk-SK" smtClean="0"/>
              <a:t>19. októbra 2016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7158" y="0"/>
            <a:ext cx="4246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NEVÝHODY - internet</a:t>
            </a:r>
            <a:endParaRPr lang="sk-SK" sz="3600" b="1" dirty="0">
              <a:solidFill>
                <a:srgbClr val="0070C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57158" y="1214422"/>
            <a:ext cx="8786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600" dirty="0" smtClean="0"/>
              <a:t> Často sa využitie obmedzuje na hranie hier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 </a:t>
            </a:r>
            <a:r>
              <a:rPr lang="sk-SK" sz="3600" dirty="0" smtClean="0"/>
              <a:t>Hodiny vysedávania pred PC neprospieva zdraviu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 </a:t>
            </a:r>
            <a:r>
              <a:rPr lang="sk-SK" sz="3600" dirty="0" smtClean="0"/>
              <a:t>Zdieľanie  dôverných informácií neznámym osobám</a:t>
            </a:r>
          </a:p>
          <a:p>
            <a:pPr>
              <a:buFont typeface="Arial" pitchFamily="34" charset="0"/>
              <a:buChar char="•"/>
            </a:pPr>
            <a:r>
              <a:rPr lang="sk-SK" sz="3600" dirty="0" smtClean="0"/>
              <a:t> </a:t>
            </a:r>
            <a:r>
              <a:rPr lang="sk-SK" sz="3600" dirty="0" smtClean="0"/>
              <a:t>Sťahovanie nelegálnych alebo inak nevhodných materiálov</a:t>
            </a:r>
            <a:endParaRPr lang="sk-SK" sz="36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038D-E310-435C-BB68-D082514EF458}" type="datetime4">
              <a:rPr lang="sk-SK" smtClean="0"/>
              <a:t>19. októbra 2016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1179" t="20508" r="18191" b="29687"/>
          <a:stretch>
            <a:fillRect/>
          </a:stretch>
        </p:blipFill>
        <p:spPr bwMode="auto">
          <a:xfrm>
            <a:off x="41989" y="0"/>
            <a:ext cx="9017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1714480" y="0"/>
            <a:ext cx="1395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Telefón</a:t>
            </a:r>
            <a:endParaRPr lang="sk-SK" sz="3200" dirty="0"/>
          </a:p>
        </p:txBody>
      </p:sp>
      <p:sp>
        <p:nvSpPr>
          <p:cNvPr id="4" name="BlokTextu 3"/>
          <p:cNvSpPr txBox="1"/>
          <p:nvPr/>
        </p:nvSpPr>
        <p:spPr>
          <a:xfrm>
            <a:off x="1643042" y="1142984"/>
            <a:ext cx="4414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Posledné pekné poviedky</a:t>
            </a:r>
            <a:endParaRPr lang="sk-SK" sz="3200" dirty="0"/>
          </a:p>
        </p:txBody>
      </p:sp>
      <p:sp>
        <p:nvSpPr>
          <p:cNvPr id="5" name="BlokTextu 4"/>
          <p:cNvSpPr txBox="1"/>
          <p:nvPr/>
        </p:nvSpPr>
        <p:spPr>
          <a:xfrm>
            <a:off x="0" y="5429264"/>
            <a:ext cx="183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pevná linka</a:t>
            </a:r>
            <a:endParaRPr lang="sk-SK" sz="2800" dirty="0"/>
          </a:p>
        </p:txBody>
      </p:sp>
      <p:sp>
        <p:nvSpPr>
          <p:cNvPr id="6" name="BlokTextu 5"/>
          <p:cNvSpPr txBox="1"/>
          <p:nvPr/>
        </p:nvSpPr>
        <p:spPr>
          <a:xfrm>
            <a:off x="1000100" y="5903893"/>
            <a:ext cx="15913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rúčka </a:t>
            </a:r>
          </a:p>
          <a:p>
            <a:r>
              <a:rPr lang="sk-SK" sz="2800" dirty="0" smtClean="0"/>
              <a:t>od sprchy</a:t>
            </a:r>
            <a:endParaRPr lang="sk-SK" sz="2800" dirty="0"/>
          </a:p>
        </p:txBody>
      </p:sp>
      <p:sp>
        <p:nvSpPr>
          <p:cNvPr id="7" name="BlokTextu 6"/>
          <p:cNvSpPr txBox="1"/>
          <p:nvPr/>
        </p:nvSpPr>
        <p:spPr>
          <a:xfrm>
            <a:off x="2928926" y="5903893"/>
            <a:ext cx="1426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ovládač </a:t>
            </a:r>
          </a:p>
          <a:p>
            <a:r>
              <a:rPr lang="sk-SK" sz="2800" dirty="0" smtClean="0"/>
              <a:t>od videa</a:t>
            </a:r>
            <a:endParaRPr lang="sk-SK" sz="2800" dirty="0"/>
          </a:p>
        </p:txBody>
      </p:sp>
      <p:sp>
        <p:nvSpPr>
          <p:cNvPr id="8" name="BlokTextu 7"/>
          <p:cNvSpPr txBox="1"/>
          <p:nvPr/>
        </p:nvSpPr>
        <p:spPr>
          <a:xfrm>
            <a:off x="4929190" y="3500438"/>
            <a:ext cx="3451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Bol som doma sám.</a:t>
            </a:r>
            <a:endParaRPr lang="sk-SK" sz="3200" dirty="0"/>
          </a:p>
        </p:txBody>
      </p:sp>
      <p:sp>
        <p:nvSpPr>
          <p:cNvPr id="9" name="BlokTextu 8"/>
          <p:cNvSpPr txBox="1"/>
          <p:nvPr/>
        </p:nvSpPr>
        <p:spPr>
          <a:xfrm>
            <a:off x="5048968" y="4000504"/>
            <a:ext cx="4095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Aby sa mi lepšie čakalo,</a:t>
            </a:r>
            <a:endParaRPr lang="sk-SK" sz="3200" dirty="0"/>
          </a:p>
        </p:txBody>
      </p:sp>
      <p:sp>
        <p:nvSpPr>
          <p:cNvPr id="10" name="BlokTextu 9"/>
          <p:cNvSpPr txBox="1"/>
          <p:nvPr/>
        </p:nvSpPr>
        <p:spPr>
          <a:xfrm>
            <a:off x="4929190" y="4643446"/>
            <a:ext cx="4214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pil som kakao. A tiež, </a:t>
            </a:r>
            <a:r>
              <a:rPr lang="sk-SK" sz="2800" dirty="0" smtClean="0"/>
              <a:t>aby som sa nebál.</a:t>
            </a:r>
            <a:endParaRPr lang="sk-SK" sz="3200" dirty="0"/>
          </a:p>
        </p:txBody>
      </p:sp>
      <p:sp>
        <p:nvSpPr>
          <p:cNvPr id="11" name="BlokTextu 10"/>
          <p:cNvSpPr txBox="1"/>
          <p:nvPr/>
        </p:nvSpPr>
        <p:spPr>
          <a:xfrm>
            <a:off x="4929190" y="6000768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 smtClean="0"/>
              <a:t>Panpulóni</a:t>
            </a:r>
            <a:r>
              <a:rPr lang="sk-SK" sz="2800" dirty="0" smtClean="0"/>
              <a:t> stále zvonia ako mobily v príbehu.</a:t>
            </a:r>
            <a:endParaRPr lang="sk-SK" sz="2800" dirty="0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AD072038-1BA3-4CD9-9061-16462D1A6CD2}" type="datetime4">
              <a:rPr lang="sk-SK" smtClean="0"/>
              <a:t>19. októbra 2016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130" t="27344" r="20354" b="41091"/>
          <a:stretch>
            <a:fillRect/>
          </a:stretch>
        </p:blipFill>
        <p:spPr bwMode="auto">
          <a:xfrm>
            <a:off x="0" y="0"/>
            <a:ext cx="91331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2285984" y="2571744"/>
            <a:ext cx="357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šampónovú špongiu</a:t>
            </a:r>
            <a:endParaRPr lang="sk-SK" sz="3200" dirty="0"/>
          </a:p>
        </p:txBody>
      </p:sp>
      <p:sp>
        <p:nvSpPr>
          <p:cNvPr id="4" name="BlokTextu 3"/>
          <p:cNvSpPr txBox="1"/>
          <p:nvPr/>
        </p:nvSpPr>
        <p:spPr>
          <a:xfrm>
            <a:off x="5143504" y="3500438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mobil</a:t>
            </a:r>
            <a:endParaRPr lang="sk-SK" sz="3200" dirty="0"/>
          </a:p>
        </p:txBody>
      </p:sp>
      <p:sp>
        <p:nvSpPr>
          <p:cNvPr id="5" name="BlokTextu 4"/>
          <p:cNvSpPr txBox="1"/>
          <p:nvPr/>
        </p:nvSpPr>
        <p:spPr>
          <a:xfrm>
            <a:off x="214282" y="4357694"/>
            <a:ext cx="1235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mydliť</a:t>
            </a:r>
            <a:endParaRPr lang="sk-SK" sz="3200" dirty="0"/>
          </a:p>
        </p:txBody>
      </p:sp>
      <p:sp>
        <p:nvSpPr>
          <p:cNvPr id="6" name="BlokTextu 5"/>
          <p:cNvSpPr txBox="1"/>
          <p:nvPr/>
        </p:nvSpPr>
        <p:spPr>
          <a:xfrm>
            <a:off x="5143504" y="435769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mobil</a:t>
            </a:r>
            <a:endParaRPr lang="sk-SK" sz="3200" dirty="0"/>
          </a:p>
        </p:txBody>
      </p:sp>
      <p:sp>
        <p:nvSpPr>
          <p:cNvPr id="7" name="BlokTextu 6"/>
          <p:cNvSpPr txBox="1"/>
          <p:nvPr/>
        </p:nvSpPr>
        <p:spPr>
          <a:xfrm>
            <a:off x="428596" y="5214950"/>
            <a:ext cx="2894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rúčku od sprchy</a:t>
            </a:r>
            <a:endParaRPr lang="sk-SK" sz="3200" dirty="0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C1B23825-B10F-4D04-982F-AB8B58C4D2CC}" type="datetime4">
              <a:rPr lang="sk-SK" smtClean="0"/>
              <a:t>19. októbra 2016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552</Words>
  <Application>Microsoft Office PowerPoint</Application>
  <PresentationFormat>Prezentácia na obrazovke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Mgr. Danka Spišáková</dc:creator>
  <cp:lastModifiedBy>PC</cp:lastModifiedBy>
  <cp:revision>4</cp:revision>
  <dcterms:created xsi:type="dcterms:W3CDTF">2016-10-16T19:05:47Z</dcterms:created>
  <dcterms:modified xsi:type="dcterms:W3CDTF">2016-10-19T18:43:18Z</dcterms:modified>
</cp:coreProperties>
</file>