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9.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9.xml.rels" ContentType="application/vnd.openxmlformats-package.relationships+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_rels/presentation.xml.rels" ContentType="application/vnd.openxmlformats-package.relationship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media/image9.jpeg" ContentType="image/jpeg"/>
  <Override PartName="/ppt/media/image3.png" ContentType="image/png"/>
  <Override PartName="/ppt/media/image1.jpeg" ContentType="image/jpeg"/>
  <Override PartName="/ppt/media/image2.jpeg" ContentType="image/jpeg"/>
  <Override PartName="/ppt/media/image4.jpeg" ContentType="image/jpeg"/>
  <Override PartName="/ppt/media/image5.jpeg" ContentType="image/jpeg"/>
  <Override PartName="/ppt/media/image6.jpeg" ContentType="image/jpeg"/>
  <Override PartName="/ppt/media/image7.jpeg" ContentType="image/jpeg"/>
  <Override PartName="/ppt/media/image8.jpeg" ContentType="image/jpeg"/>
  <Override PartName="/ppt/media/image10.jpeg" ContentType="image/jpeg"/>
  <Override PartName="/ppt/media/image11.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Lst>
  <p:sldSz cx="12192000" cy="6858000"/>
  <p:notesSz cx="7559675" cy="10691812"/>
</p:presentation>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
</Relationship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55" name="PlaceHolder 2"/>
          <p:cNvSpPr>
            <a:spLocks noGrp="1"/>
          </p:cNvSpPr>
          <p:nvPr>
            <p:ph type="body"/>
          </p:nvPr>
        </p:nvSpPr>
        <p:spPr>
          <a:xfrm>
            <a:off x="2589120" y="21337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6" name="PlaceHolder 3"/>
          <p:cNvSpPr>
            <a:spLocks noGrp="1"/>
          </p:cNvSpPr>
          <p:nvPr>
            <p:ph type="body"/>
          </p:nvPr>
        </p:nvSpPr>
        <p:spPr>
          <a:xfrm>
            <a:off x="2589120" y="41065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58"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9"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0" name="PlaceHolder 4"/>
          <p:cNvSpPr>
            <a:spLocks noGrp="1"/>
          </p:cNvSpPr>
          <p:nvPr>
            <p:ph type="body"/>
          </p:nvPr>
        </p:nvSpPr>
        <p:spPr>
          <a:xfrm>
            <a:off x="258912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1" name="PlaceHolder 5"/>
          <p:cNvSpPr>
            <a:spLocks noGrp="1"/>
          </p:cNvSpPr>
          <p:nvPr>
            <p:ph type="body"/>
          </p:nvPr>
        </p:nvSpPr>
        <p:spPr>
          <a:xfrm>
            <a:off x="715716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2"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63" name="PlaceHolder 2"/>
          <p:cNvSpPr>
            <a:spLocks noGrp="1"/>
          </p:cNvSpPr>
          <p:nvPr>
            <p:ph type="body"/>
          </p:nvPr>
        </p:nvSpPr>
        <p:spPr>
          <a:xfrm>
            <a:off x="258912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4" name="PlaceHolder 3"/>
          <p:cNvSpPr>
            <a:spLocks noGrp="1"/>
          </p:cNvSpPr>
          <p:nvPr>
            <p:ph type="body"/>
          </p:nvPr>
        </p:nvSpPr>
        <p:spPr>
          <a:xfrm>
            <a:off x="560340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5" name="PlaceHolder 4"/>
          <p:cNvSpPr>
            <a:spLocks noGrp="1"/>
          </p:cNvSpPr>
          <p:nvPr>
            <p:ph type="body"/>
          </p:nvPr>
        </p:nvSpPr>
        <p:spPr>
          <a:xfrm>
            <a:off x="861732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6" name="PlaceHolder 5"/>
          <p:cNvSpPr>
            <a:spLocks noGrp="1"/>
          </p:cNvSpPr>
          <p:nvPr>
            <p:ph type="body"/>
          </p:nvPr>
        </p:nvSpPr>
        <p:spPr>
          <a:xfrm>
            <a:off x="258912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7" name="PlaceHolder 6"/>
          <p:cNvSpPr>
            <a:spLocks noGrp="1"/>
          </p:cNvSpPr>
          <p:nvPr>
            <p:ph type="body"/>
          </p:nvPr>
        </p:nvSpPr>
        <p:spPr>
          <a:xfrm>
            <a:off x="560340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68" name="PlaceHolder 7"/>
          <p:cNvSpPr>
            <a:spLocks noGrp="1"/>
          </p:cNvSpPr>
          <p:nvPr>
            <p:ph type="body"/>
          </p:nvPr>
        </p:nvSpPr>
        <p:spPr>
          <a:xfrm>
            <a:off x="861732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02"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03" name="PlaceHolder 2"/>
          <p:cNvSpPr>
            <a:spLocks noGrp="1"/>
          </p:cNvSpPr>
          <p:nvPr>
            <p:ph type="subTitle"/>
          </p:nvPr>
        </p:nvSpPr>
        <p:spPr>
          <a:xfrm>
            <a:off x="2589120" y="2133720"/>
            <a:ext cx="8915040" cy="3777120"/>
          </a:xfrm>
          <a:prstGeom prst="rect">
            <a:avLst/>
          </a:prstGeom>
        </p:spPr>
        <p:txBody>
          <a:bodyPr lIns="0" rIns="0" tIns="0" bIns="0" anchor="ctr">
            <a:spAutoFit/>
          </a:bodyPr>
          <a:p>
            <a:pPr algn="ctr"/>
            <a:endParaRPr b="0" lang="sk-SK"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05" name="PlaceHolder 2"/>
          <p:cNvSpPr>
            <a:spLocks noGrp="1"/>
          </p:cNvSpPr>
          <p:nvPr>
            <p:ph type="body"/>
          </p:nvPr>
        </p:nvSpPr>
        <p:spPr>
          <a:xfrm>
            <a:off x="2589120" y="2133720"/>
            <a:ext cx="8915040" cy="377712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07" name="PlaceHolder 2"/>
          <p:cNvSpPr>
            <a:spLocks noGrp="1"/>
          </p:cNvSpPr>
          <p:nvPr>
            <p:ph type="body"/>
          </p:nvPr>
        </p:nvSpPr>
        <p:spPr>
          <a:xfrm>
            <a:off x="258912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08" name="PlaceHolder 3"/>
          <p:cNvSpPr>
            <a:spLocks noGrp="1"/>
          </p:cNvSpPr>
          <p:nvPr>
            <p:ph type="body"/>
          </p:nvPr>
        </p:nvSpPr>
        <p:spPr>
          <a:xfrm>
            <a:off x="715716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09"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10" name="PlaceHolder 1"/>
          <p:cNvSpPr>
            <a:spLocks noGrp="1"/>
          </p:cNvSpPr>
          <p:nvPr>
            <p:ph type="subTitle"/>
          </p:nvPr>
        </p:nvSpPr>
        <p:spPr>
          <a:xfrm>
            <a:off x="2593080" y="624240"/>
            <a:ext cx="8911440" cy="5937120"/>
          </a:xfrm>
          <a:prstGeom prst="rect">
            <a:avLst/>
          </a:prstGeom>
        </p:spPr>
        <p:txBody>
          <a:bodyPr lIns="0" rIns="0" tIns="0" bIns="0" anchor="ctr">
            <a:spAutoFit/>
          </a:bodyPr>
          <a:p>
            <a:pPr algn="ctr"/>
            <a:endParaRPr b="0" lang="sk-SK"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1"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12"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3" name="PlaceHolder 3"/>
          <p:cNvSpPr>
            <a:spLocks noGrp="1"/>
          </p:cNvSpPr>
          <p:nvPr>
            <p:ph type="body"/>
          </p:nvPr>
        </p:nvSpPr>
        <p:spPr>
          <a:xfrm>
            <a:off x="715716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4" name="PlaceHolder 4"/>
          <p:cNvSpPr>
            <a:spLocks noGrp="1"/>
          </p:cNvSpPr>
          <p:nvPr>
            <p:ph type="body"/>
          </p:nvPr>
        </p:nvSpPr>
        <p:spPr>
          <a:xfrm>
            <a:off x="258912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3"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34" name="PlaceHolder 2"/>
          <p:cNvSpPr>
            <a:spLocks noGrp="1"/>
          </p:cNvSpPr>
          <p:nvPr>
            <p:ph type="subTitle"/>
          </p:nvPr>
        </p:nvSpPr>
        <p:spPr>
          <a:xfrm>
            <a:off x="2589120" y="2133720"/>
            <a:ext cx="8915040" cy="3777120"/>
          </a:xfrm>
          <a:prstGeom prst="rect">
            <a:avLst/>
          </a:prstGeom>
        </p:spPr>
        <p:txBody>
          <a:bodyPr lIns="0" rIns="0" tIns="0" bIns="0" anchor="ctr">
            <a:spAutoFit/>
          </a:bodyPr>
          <a:p>
            <a:pPr algn="ctr"/>
            <a:endParaRPr b="0" lang="sk-SK"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15"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16" name="PlaceHolder 2"/>
          <p:cNvSpPr>
            <a:spLocks noGrp="1"/>
          </p:cNvSpPr>
          <p:nvPr>
            <p:ph type="body"/>
          </p:nvPr>
        </p:nvSpPr>
        <p:spPr>
          <a:xfrm>
            <a:off x="258912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7"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18" name="PlaceHolder 4"/>
          <p:cNvSpPr>
            <a:spLocks noGrp="1"/>
          </p:cNvSpPr>
          <p:nvPr>
            <p:ph type="body"/>
          </p:nvPr>
        </p:nvSpPr>
        <p:spPr>
          <a:xfrm>
            <a:off x="715716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20"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1"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2" name="PlaceHolder 4"/>
          <p:cNvSpPr>
            <a:spLocks noGrp="1"/>
          </p:cNvSpPr>
          <p:nvPr>
            <p:ph type="body"/>
          </p:nvPr>
        </p:nvSpPr>
        <p:spPr>
          <a:xfrm>
            <a:off x="2589120" y="41065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23"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24" name="PlaceHolder 2"/>
          <p:cNvSpPr>
            <a:spLocks noGrp="1"/>
          </p:cNvSpPr>
          <p:nvPr>
            <p:ph type="body"/>
          </p:nvPr>
        </p:nvSpPr>
        <p:spPr>
          <a:xfrm>
            <a:off x="2589120" y="21337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5" name="PlaceHolder 3"/>
          <p:cNvSpPr>
            <a:spLocks noGrp="1"/>
          </p:cNvSpPr>
          <p:nvPr>
            <p:ph type="body"/>
          </p:nvPr>
        </p:nvSpPr>
        <p:spPr>
          <a:xfrm>
            <a:off x="2589120" y="41065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26"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27"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8"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29" name="PlaceHolder 4"/>
          <p:cNvSpPr>
            <a:spLocks noGrp="1"/>
          </p:cNvSpPr>
          <p:nvPr>
            <p:ph type="body"/>
          </p:nvPr>
        </p:nvSpPr>
        <p:spPr>
          <a:xfrm>
            <a:off x="258912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0" name="PlaceHolder 5"/>
          <p:cNvSpPr>
            <a:spLocks noGrp="1"/>
          </p:cNvSpPr>
          <p:nvPr>
            <p:ph type="body"/>
          </p:nvPr>
        </p:nvSpPr>
        <p:spPr>
          <a:xfrm>
            <a:off x="715716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31"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132" name="PlaceHolder 2"/>
          <p:cNvSpPr>
            <a:spLocks noGrp="1"/>
          </p:cNvSpPr>
          <p:nvPr>
            <p:ph type="body"/>
          </p:nvPr>
        </p:nvSpPr>
        <p:spPr>
          <a:xfrm>
            <a:off x="258912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3" name="PlaceHolder 3"/>
          <p:cNvSpPr>
            <a:spLocks noGrp="1"/>
          </p:cNvSpPr>
          <p:nvPr>
            <p:ph type="body"/>
          </p:nvPr>
        </p:nvSpPr>
        <p:spPr>
          <a:xfrm>
            <a:off x="560340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4" name="PlaceHolder 4"/>
          <p:cNvSpPr>
            <a:spLocks noGrp="1"/>
          </p:cNvSpPr>
          <p:nvPr>
            <p:ph type="body"/>
          </p:nvPr>
        </p:nvSpPr>
        <p:spPr>
          <a:xfrm>
            <a:off x="8617320" y="21337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5" name="PlaceHolder 5"/>
          <p:cNvSpPr>
            <a:spLocks noGrp="1"/>
          </p:cNvSpPr>
          <p:nvPr>
            <p:ph type="body"/>
          </p:nvPr>
        </p:nvSpPr>
        <p:spPr>
          <a:xfrm>
            <a:off x="258912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6" name="PlaceHolder 6"/>
          <p:cNvSpPr>
            <a:spLocks noGrp="1"/>
          </p:cNvSpPr>
          <p:nvPr>
            <p:ph type="body"/>
          </p:nvPr>
        </p:nvSpPr>
        <p:spPr>
          <a:xfrm>
            <a:off x="560340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137" name="PlaceHolder 7"/>
          <p:cNvSpPr>
            <a:spLocks noGrp="1"/>
          </p:cNvSpPr>
          <p:nvPr>
            <p:ph type="body"/>
          </p:nvPr>
        </p:nvSpPr>
        <p:spPr>
          <a:xfrm>
            <a:off x="8617320" y="4106520"/>
            <a:ext cx="287028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5"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36" name="PlaceHolder 2"/>
          <p:cNvSpPr>
            <a:spLocks noGrp="1"/>
          </p:cNvSpPr>
          <p:nvPr>
            <p:ph type="body"/>
          </p:nvPr>
        </p:nvSpPr>
        <p:spPr>
          <a:xfrm>
            <a:off x="2589120" y="2133720"/>
            <a:ext cx="8915040" cy="377712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38" name="PlaceHolder 2"/>
          <p:cNvSpPr>
            <a:spLocks noGrp="1"/>
          </p:cNvSpPr>
          <p:nvPr>
            <p:ph type="body"/>
          </p:nvPr>
        </p:nvSpPr>
        <p:spPr>
          <a:xfrm>
            <a:off x="258912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39" name="PlaceHolder 3"/>
          <p:cNvSpPr>
            <a:spLocks noGrp="1"/>
          </p:cNvSpPr>
          <p:nvPr>
            <p:ph type="body"/>
          </p:nvPr>
        </p:nvSpPr>
        <p:spPr>
          <a:xfrm>
            <a:off x="715716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0"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1" name="PlaceHolder 1"/>
          <p:cNvSpPr>
            <a:spLocks noGrp="1"/>
          </p:cNvSpPr>
          <p:nvPr>
            <p:ph type="subTitle"/>
          </p:nvPr>
        </p:nvSpPr>
        <p:spPr>
          <a:xfrm>
            <a:off x="2593080" y="624240"/>
            <a:ext cx="8911440" cy="5937120"/>
          </a:xfrm>
          <a:prstGeom prst="rect">
            <a:avLst/>
          </a:prstGeom>
        </p:spPr>
        <p:txBody>
          <a:bodyPr lIns="0" rIns="0" tIns="0" bIns="0" anchor="ctr">
            <a:spAutoFit/>
          </a:bodyPr>
          <a:p>
            <a:pPr algn="ctr"/>
            <a:endParaRPr b="0" lang="sk-SK"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43"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4" name="PlaceHolder 3"/>
          <p:cNvSpPr>
            <a:spLocks noGrp="1"/>
          </p:cNvSpPr>
          <p:nvPr>
            <p:ph type="body"/>
          </p:nvPr>
        </p:nvSpPr>
        <p:spPr>
          <a:xfrm>
            <a:off x="715716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5" name="PlaceHolder 4"/>
          <p:cNvSpPr>
            <a:spLocks noGrp="1"/>
          </p:cNvSpPr>
          <p:nvPr>
            <p:ph type="body"/>
          </p:nvPr>
        </p:nvSpPr>
        <p:spPr>
          <a:xfrm>
            <a:off x="258912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47" name="PlaceHolder 2"/>
          <p:cNvSpPr>
            <a:spLocks noGrp="1"/>
          </p:cNvSpPr>
          <p:nvPr>
            <p:ph type="body"/>
          </p:nvPr>
        </p:nvSpPr>
        <p:spPr>
          <a:xfrm>
            <a:off x="2589120" y="2133720"/>
            <a:ext cx="4350240" cy="377712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8"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49" name="PlaceHolder 4"/>
          <p:cNvSpPr>
            <a:spLocks noGrp="1"/>
          </p:cNvSpPr>
          <p:nvPr>
            <p:ph type="body"/>
          </p:nvPr>
        </p:nvSpPr>
        <p:spPr>
          <a:xfrm>
            <a:off x="7157160" y="41065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0" name="PlaceHolder 1"/>
          <p:cNvSpPr>
            <a:spLocks noGrp="1"/>
          </p:cNvSpPr>
          <p:nvPr>
            <p:ph type="title"/>
          </p:nvPr>
        </p:nvSpPr>
        <p:spPr>
          <a:xfrm>
            <a:off x="2593080" y="624240"/>
            <a:ext cx="8911440" cy="1280520"/>
          </a:xfrm>
          <a:prstGeom prst="rect">
            <a:avLst/>
          </a:prstGeom>
        </p:spPr>
        <p:txBody>
          <a:bodyPr lIns="0" rIns="0" tIns="0" bIns="0" anchor="ctr">
            <a:spAutoFit/>
          </a:bodyPr>
          <a:p>
            <a:endParaRPr b="0" lang="sk-SK" sz="1800" spc="-1" strike="noStrike">
              <a:solidFill>
                <a:srgbClr val="000000"/>
              </a:solidFill>
              <a:latin typeface="Century Gothic"/>
            </a:endParaRPr>
          </a:p>
        </p:txBody>
      </p:sp>
      <p:sp>
        <p:nvSpPr>
          <p:cNvPr id="51" name="PlaceHolder 2"/>
          <p:cNvSpPr>
            <a:spLocks noGrp="1"/>
          </p:cNvSpPr>
          <p:nvPr>
            <p:ph type="body"/>
          </p:nvPr>
        </p:nvSpPr>
        <p:spPr>
          <a:xfrm>
            <a:off x="258912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2" name="PlaceHolder 3"/>
          <p:cNvSpPr>
            <a:spLocks noGrp="1"/>
          </p:cNvSpPr>
          <p:nvPr>
            <p:ph type="body"/>
          </p:nvPr>
        </p:nvSpPr>
        <p:spPr>
          <a:xfrm>
            <a:off x="7157160" y="2133720"/>
            <a:ext cx="4350240" cy="1801440"/>
          </a:xfrm>
          <a:prstGeom prst="rect">
            <a:avLst/>
          </a:prstGeom>
        </p:spPr>
        <p:txBody>
          <a:bodyPr lIns="0" rIns="0" tIns="0" bIns="0">
            <a:normAutofit/>
          </a:bodyPr>
          <a:p>
            <a:endParaRPr b="0" lang="sk-SK" sz="1800" spc="-1" strike="noStrike">
              <a:solidFill>
                <a:srgbClr val="404040"/>
              </a:solidFill>
              <a:latin typeface="Century Gothic"/>
            </a:endParaRPr>
          </a:p>
        </p:txBody>
      </p:sp>
      <p:sp>
        <p:nvSpPr>
          <p:cNvPr id="53" name="PlaceHolder 4"/>
          <p:cNvSpPr>
            <a:spLocks noGrp="1"/>
          </p:cNvSpPr>
          <p:nvPr>
            <p:ph type="body"/>
          </p:nvPr>
        </p:nvSpPr>
        <p:spPr>
          <a:xfrm>
            <a:off x="2589120" y="4106520"/>
            <a:ext cx="8915040" cy="1801440"/>
          </a:xfrm>
          <a:prstGeom prst="rect">
            <a:avLst/>
          </a:prstGeom>
        </p:spPr>
        <p:txBody>
          <a:bodyPr lIns="0" rIns="0" tIns="0" bIns="0">
            <a:normAutofit/>
          </a:bodyPr>
          <a:p>
            <a:endParaRPr b="0" lang="sk-SK" sz="1800" spc="-1" strike="noStrike">
              <a:solidFill>
                <a:srgbClr val="404040"/>
              </a:solidFill>
              <a:latin typeface="Century Gothic"/>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0" name="Group 1"/>
          <p:cNvGrpSpPr/>
          <p:nvPr/>
        </p:nvGrpSpPr>
        <p:grpSpPr>
          <a:xfrm>
            <a:off x="0" y="228600"/>
            <a:ext cx="2851200" cy="6638400"/>
            <a:chOff x="0" y="228600"/>
            <a:chExt cx="2851200" cy="6638400"/>
          </a:xfrm>
        </p:grpSpPr>
        <p:sp>
          <p:nvSpPr>
            <p:cNvPr id="1" name="CustomShape 2"/>
            <p:cNvSpPr/>
            <p:nvPr/>
          </p:nvSpPr>
          <p:spPr>
            <a:xfrm>
              <a:off x="0" y="2575080"/>
              <a:ext cx="10044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2" name="CustomShape 3"/>
            <p:cNvSpPr/>
            <p:nvPr/>
          </p:nvSpPr>
          <p:spPr>
            <a:xfrm>
              <a:off x="128520" y="3156480"/>
              <a:ext cx="64620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3" name="CustomShape 4"/>
            <p:cNvSpPr/>
            <p:nvPr/>
          </p:nvSpPr>
          <p:spPr>
            <a:xfrm>
              <a:off x="807120" y="5447160"/>
              <a:ext cx="60912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4" name="CustomShape 5"/>
            <p:cNvSpPr/>
            <p:nvPr/>
          </p:nvSpPr>
          <p:spPr>
            <a:xfrm>
              <a:off x="959760" y="6503760"/>
              <a:ext cx="1710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5" name="CustomShape 6"/>
            <p:cNvSpPr/>
            <p:nvPr/>
          </p:nvSpPr>
          <p:spPr>
            <a:xfrm>
              <a:off x="100800" y="3201120"/>
              <a:ext cx="82152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6" name="CustomShape 7"/>
            <p:cNvSpPr/>
            <p:nvPr/>
          </p:nvSpPr>
          <p:spPr>
            <a:xfrm>
              <a:off x="22320" y="228600"/>
              <a:ext cx="1058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7" name="CustomShape 8"/>
            <p:cNvSpPr/>
            <p:nvPr/>
          </p:nvSpPr>
          <p:spPr>
            <a:xfrm>
              <a:off x="78120" y="2944080"/>
              <a:ext cx="7776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8" name="CustomShape 9"/>
            <p:cNvSpPr/>
            <p:nvPr/>
          </p:nvSpPr>
          <p:spPr>
            <a:xfrm>
              <a:off x="769680" y="5478840"/>
              <a:ext cx="18972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9" name="CustomShape 10"/>
            <p:cNvSpPr/>
            <p:nvPr/>
          </p:nvSpPr>
          <p:spPr>
            <a:xfrm>
              <a:off x="775440" y="1398960"/>
              <a:ext cx="20757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10" name="CustomShape 11"/>
            <p:cNvSpPr/>
            <p:nvPr/>
          </p:nvSpPr>
          <p:spPr>
            <a:xfrm>
              <a:off x="922680" y="6530040"/>
              <a:ext cx="16164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11" name="CustomShape 12"/>
            <p:cNvSpPr/>
            <p:nvPr/>
          </p:nvSpPr>
          <p:spPr>
            <a:xfrm>
              <a:off x="769680" y="5359320"/>
              <a:ext cx="3708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12" name="CustomShape 13"/>
            <p:cNvSpPr/>
            <p:nvPr/>
          </p:nvSpPr>
          <p:spPr>
            <a:xfrm>
              <a:off x="849960" y="6244560"/>
              <a:ext cx="23832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grpSp>
      <p:grpSp>
        <p:nvGrpSpPr>
          <p:cNvPr id="13" name="Group 14"/>
          <p:cNvGrpSpPr/>
          <p:nvPr/>
        </p:nvGrpSpPr>
        <p:grpSpPr>
          <a:xfrm>
            <a:off x="27360" y="-720"/>
            <a:ext cx="2356200" cy="6853680"/>
            <a:chOff x="27360" y="-720"/>
            <a:chExt cx="2356200" cy="6853680"/>
          </a:xfrm>
        </p:grpSpPr>
        <p:sp>
          <p:nvSpPr>
            <p:cNvPr id="14" name="CustomShape 15"/>
            <p:cNvSpPr/>
            <p:nvPr/>
          </p:nvSpPr>
          <p:spPr>
            <a:xfrm>
              <a:off x="27360" y="-720"/>
              <a:ext cx="4939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15" name="CustomShape 16"/>
            <p:cNvSpPr/>
            <p:nvPr/>
          </p:nvSpPr>
          <p:spPr>
            <a:xfrm>
              <a:off x="550440" y="4316400"/>
              <a:ext cx="42300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16" name="CustomShape 17"/>
            <p:cNvSpPr/>
            <p:nvPr/>
          </p:nvSpPr>
          <p:spPr>
            <a:xfrm>
              <a:off x="1006200" y="5862600"/>
              <a:ext cx="4305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17" name="CustomShape 18"/>
            <p:cNvSpPr/>
            <p:nvPr/>
          </p:nvSpPr>
          <p:spPr>
            <a:xfrm>
              <a:off x="521640" y="4364280"/>
              <a:ext cx="55152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18" name="CustomShape 19"/>
            <p:cNvSpPr/>
            <p:nvPr/>
          </p:nvSpPr>
          <p:spPr>
            <a:xfrm>
              <a:off x="468000" y="1289160"/>
              <a:ext cx="17388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19" name="CustomShape 20"/>
            <p:cNvSpPr/>
            <p:nvPr/>
          </p:nvSpPr>
          <p:spPr>
            <a:xfrm>
              <a:off x="1111680" y="6571440"/>
              <a:ext cx="13392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20" name="CustomShape 21"/>
            <p:cNvSpPr/>
            <p:nvPr/>
          </p:nvSpPr>
          <p:spPr>
            <a:xfrm>
              <a:off x="502560" y="4107600"/>
              <a:ext cx="8208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21" name="CustomShape 22"/>
            <p:cNvSpPr/>
            <p:nvPr/>
          </p:nvSpPr>
          <p:spPr>
            <a:xfrm>
              <a:off x="973800" y="3145680"/>
              <a:ext cx="140976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22" name="CustomShape 23"/>
            <p:cNvSpPr/>
            <p:nvPr/>
          </p:nvSpPr>
          <p:spPr>
            <a:xfrm>
              <a:off x="1073520" y="6600240"/>
              <a:ext cx="12024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23" name="CustomShape 24"/>
            <p:cNvSpPr/>
            <p:nvPr/>
          </p:nvSpPr>
          <p:spPr>
            <a:xfrm>
              <a:off x="973800" y="5897160"/>
              <a:ext cx="13752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24" name="CustomShape 25"/>
            <p:cNvSpPr/>
            <p:nvPr/>
          </p:nvSpPr>
          <p:spPr>
            <a:xfrm>
              <a:off x="973800" y="5772600"/>
              <a:ext cx="3780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25" name="CustomShape 26"/>
            <p:cNvSpPr/>
            <p:nvPr/>
          </p:nvSpPr>
          <p:spPr>
            <a:xfrm>
              <a:off x="1006200" y="6322680"/>
              <a:ext cx="210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grpSp>
      <p:sp>
        <p:nvSpPr>
          <p:cNvPr id="26" name="CustomShape 27"/>
          <p:cNvSpPr/>
          <p:nvPr/>
        </p:nvSpPr>
        <p:spPr>
          <a:xfrm>
            <a:off x="0" y="0"/>
            <a:ext cx="182520" cy="6857640"/>
          </a:xfrm>
          <a:prstGeom prst="rect">
            <a:avLst/>
          </a:prstGeom>
          <a:solidFill>
            <a:schemeClr val="tx2"/>
          </a:solidFill>
          <a:ln>
            <a:noFill/>
          </a:ln>
          <a:effectLst>
            <a:outerShdw blurRad="3810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27" name="PlaceHolder 28"/>
          <p:cNvSpPr>
            <a:spLocks noGrp="1"/>
          </p:cNvSpPr>
          <p:nvPr>
            <p:ph type="title"/>
          </p:nvPr>
        </p:nvSpPr>
        <p:spPr>
          <a:xfrm>
            <a:off x="2589120" y="2514600"/>
            <a:ext cx="8915040" cy="2262600"/>
          </a:xfrm>
          <a:prstGeom prst="rect">
            <a:avLst/>
          </a:prstGeom>
        </p:spPr>
        <p:txBody>
          <a:bodyPr anchor="b">
            <a:normAutofit/>
          </a:bodyPr>
          <a:p>
            <a:pPr>
              <a:lnSpc>
                <a:spcPct val="100000"/>
              </a:lnSpc>
            </a:pPr>
            <a:r>
              <a:rPr b="0" lang="sk-SK" sz="5400" spc="-1" strike="noStrike">
                <a:solidFill>
                  <a:srgbClr val="262626"/>
                </a:solidFill>
                <a:latin typeface="Century Gothic"/>
              </a:rPr>
              <a:t>Upravte štýly predlohy textu</a:t>
            </a:r>
            <a:endParaRPr b="0" lang="sk-SK" sz="5400" spc="-1" strike="noStrike">
              <a:solidFill>
                <a:srgbClr val="000000"/>
              </a:solidFill>
              <a:latin typeface="Century Gothic"/>
            </a:endParaRPr>
          </a:p>
        </p:txBody>
      </p:sp>
      <p:sp>
        <p:nvSpPr>
          <p:cNvPr id="28" name="PlaceHolder 29"/>
          <p:cNvSpPr>
            <a:spLocks noGrp="1"/>
          </p:cNvSpPr>
          <p:nvPr>
            <p:ph type="dt"/>
          </p:nvPr>
        </p:nvSpPr>
        <p:spPr>
          <a:xfrm>
            <a:off x="10361520" y="6130440"/>
            <a:ext cx="1145880" cy="370080"/>
          </a:xfrm>
          <a:prstGeom prst="rect">
            <a:avLst/>
          </a:prstGeom>
        </p:spPr>
        <p:txBody>
          <a:bodyPr anchor="ctr">
            <a:noAutofit/>
          </a:bodyPr>
          <a:p>
            <a:pPr algn="r">
              <a:lnSpc>
                <a:spcPct val="100000"/>
              </a:lnSpc>
            </a:pPr>
            <a:fld id="{77D75864-CEE0-4A0C-8AE4-848E16751043}" type="datetime">
              <a:rPr b="0" lang="sk-SK" sz="900" spc="-1" strike="noStrike">
                <a:solidFill>
                  <a:srgbClr val="8b8b8b"/>
                </a:solidFill>
                <a:latin typeface="Century Gothic"/>
              </a:rPr>
              <a:t>14. 10. 2020</a:t>
            </a:fld>
            <a:endParaRPr b="0" lang="sk-SK" sz="900" spc="-1" strike="noStrike">
              <a:latin typeface="Times New Roman"/>
            </a:endParaRPr>
          </a:p>
        </p:txBody>
      </p:sp>
      <p:sp>
        <p:nvSpPr>
          <p:cNvPr id="29" name="PlaceHolder 30"/>
          <p:cNvSpPr>
            <a:spLocks noGrp="1"/>
          </p:cNvSpPr>
          <p:nvPr>
            <p:ph type="ftr"/>
          </p:nvPr>
        </p:nvSpPr>
        <p:spPr>
          <a:xfrm>
            <a:off x="2589120" y="6135840"/>
            <a:ext cx="7619760" cy="364680"/>
          </a:xfrm>
          <a:prstGeom prst="rect">
            <a:avLst/>
          </a:prstGeom>
        </p:spPr>
        <p:txBody>
          <a:bodyPr anchor="ctr">
            <a:noAutofit/>
          </a:bodyPr>
          <a:p>
            <a:endParaRPr b="0" lang="sk-SK" sz="2400" spc="-1" strike="noStrike">
              <a:latin typeface="Times New Roman"/>
            </a:endParaRPr>
          </a:p>
        </p:txBody>
      </p:sp>
      <p:sp>
        <p:nvSpPr>
          <p:cNvPr id="30" name="CustomShape 31"/>
          <p:cNvSpPr/>
          <p:nvPr/>
        </p:nvSpPr>
        <p:spPr>
          <a:xfrm>
            <a:off x="0" y="4323960"/>
            <a:ext cx="1744200" cy="778320"/>
          </a:xfrm>
          <a:custGeom>
            <a:avLst/>
            <a:gdLst/>
            <a:ahLst/>
            <a:rect l="l" t="t"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tyle>
          <a:lnRef idx="0"/>
          <a:fillRef idx="0"/>
          <a:effectRef idx="0"/>
          <a:fontRef idx="minor"/>
        </p:style>
      </p:sp>
      <p:sp>
        <p:nvSpPr>
          <p:cNvPr id="31" name="PlaceHolder 32"/>
          <p:cNvSpPr>
            <a:spLocks noGrp="1"/>
          </p:cNvSpPr>
          <p:nvPr>
            <p:ph type="sldNum"/>
          </p:nvPr>
        </p:nvSpPr>
        <p:spPr>
          <a:xfrm>
            <a:off x="531720" y="4529520"/>
            <a:ext cx="779400" cy="364680"/>
          </a:xfrm>
          <a:prstGeom prst="rect">
            <a:avLst/>
          </a:prstGeom>
        </p:spPr>
        <p:txBody>
          <a:bodyPr anchor="ctr">
            <a:noAutofit/>
          </a:bodyPr>
          <a:p>
            <a:pPr algn="r">
              <a:lnSpc>
                <a:spcPct val="100000"/>
              </a:lnSpc>
            </a:pPr>
            <a:fld id="{603A2649-51A7-415A-AC69-04B8B12D2922}" type="slidenum">
              <a:rPr b="0" lang="sk-SK" sz="2000" spc="-1" strike="noStrike">
                <a:solidFill>
                  <a:srgbClr val="feffff"/>
                </a:solidFill>
                <a:latin typeface="Century Gothic"/>
              </a:rPr>
              <a:t>&lt;číslo&gt;</a:t>
            </a:fld>
            <a:endParaRPr b="0" lang="sk-SK" sz="2000" spc="-1" strike="noStrike">
              <a:latin typeface="Times New Roman"/>
            </a:endParaRPr>
          </a:p>
        </p:txBody>
      </p:sp>
      <p:sp>
        <p:nvSpPr>
          <p:cNvPr id="32" name="PlaceHolder 33"/>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sk-SK" sz="1800" spc="-1" strike="noStrike">
                <a:solidFill>
                  <a:srgbClr val="404040"/>
                </a:solidFill>
                <a:latin typeface="Century Gothic"/>
              </a:rPr>
              <a:t>Kliknúť na úpravu formátu textu osnovy</a:t>
            </a:r>
            <a:endParaRPr b="0" lang="sk-SK" sz="1800" spc="-1" strike="noStrike">
              <a:solidFill>
                <a:srgbClr val="404040"/>
              </a:solidFill>
              <a:latin typeface="Century Gothic"/>
            </a:endParaRPr>
          </a:p>
          <a:p>
            <a:pPr lvl="1" marL="864000" indent="-324000">
              <a:spcBef>
                <a:spcPts val="1134"/>
              </a:spcBef>
              <a:buClr>
                <a:srgbClr val="000000"/>
              </a:buClr>
              <a:buSzPct val="75000"/>
              <a:buFont typeface="Symbol" charset="2"/>
              <a:buChar char=""/>
            </a:pPr>
            <a:r>
              <a:rPr b="0" lang="sk-SK" sz="1400" spc="-1" strike="noStrike">
                <a:solidFill>
                  <a:srgbClr val="404040"/>
                </a:solidFill>
                <a:latin typeface="Century Gothic"/>
              </a:rPr>
              <a:t>Druhá úroveň</a:t>
            </a:r>
            <a:endParaRPr b="0" lang="sk-SK" sz="1400" spc="-1" strike="noStrike">
              <a:solidFill>
                <a:srgbClr val="404040"/>
              </a:solidFill>
              <a:latin typeface="Century Gothic"/>
            </a:endParaRPr>
          </a:p>
          <a:p>
            <a:pPr lvl="2" marL="1296000" indent="-288000">
              <a:spcBef>
                <a:spcPts val="850"/>
              </a:spcBef>
              <a:buClr>
                <a:srgbClr val="000000"/>
              </a:buClr>
              <a:buSzPct val="45000"/>
              <a:buFont typeface="Wingdings" charset="2"/>
              <a:buChar char=""/>
            </a:pPr>
            <a:r>
              <a:rPr b="0" lang="sk-SK" sz="1200" spc="-1" strike="noStrike">
                <a:solidFill>
                  <a:srgbClr val="404040"/>
                </a:solidFill>
                <a:latin typeface="Century Gothic"/>
              </a:rPr>
              <a:t>Tretia úroveň</a:t>
            </a:r>
            <a:endParaRPr b="0" lang="sk-SK" sz="1200" spc="-1" strike="noStrike">
              <a:solidFill>
                <a:srgbClr val="404040"/>
              </a:solidFill>
              <a:latin typeface="Century Gothic"/>
            </a:endParaRPr>
          </a:p>
          <a:p>
            <a:pPr lvl="3" marL="1728000" indent="-216000">
              <a:spcBef>
                <a:spcPts val="567"/>
              </a:spcBef>
              <a:buClr>
                <a:srgbClr val="000000"/>
              </a:buClr>
              <a:buSzPct val="75000"/>
              <a:buFont typeface="Symbol" charset="2"/>
              <a:buChar char=""/>
            </a:pPr>
            <a:r>
              <a:rPr b="0" lang="sk-SK" sz="1200" spc="-1" strike="noStrike">
                <a:solidFill>
                  <a:srgbClr val="404040"/>
                </a:solidFill>
                <a:latin typeface="Century Gothic"/>
              </a:rPr>
              <a:t>Štvrtá úroveň osnovy</a:t>
            </a:r>
            <a:endParaRPr b="0" lang="sk-SK" sz="1200" spc="-1" strike="noStrike">
              <a:solidFill>
                <a:srgbClr val="404040"/>
              </a:solidFill>
              <a:latin typeface="Century Gothic"/>
            </a:endParaRPr>
          </a:p>
          <a:p>
            <a:pPr lvl="4" marL="2160000" indent="-216000">
              <a:spcBef>
                <a:spcPts val="283"/>
              </a:spcBef>
              <a:buClr>
                <a:srgbClr val="000000"/>
              </a:buClr>
              <a:buSzPct val="45000"/>
              <a:buFont typeface="Wingdings" charset="2"/>
              <a:buChar char=""/>
            </a:pPr>
            <a:r>
              <a:rPr b="0" lang="sk-SK" sz="2000" spc="-1" strike="noStrike">
                <a:solidFill>
                  <a:srgbClr val="404040"/>
                </a:solidFill>
                <a:latin typeface="Century Gothic"/>
              </a:rPr>
              <a:t>Piata úroveň osnovy</a:t>
            </a:r>
            <a:endParaRPr b="0" lang="sk-SK" sz="2000" spc="-1" strike="noStrike">
              <a:solidFill>
                <a:srgbClr val="404040"/>
              </a:solidFill>
              <a:latin typeface="Century Gothic"/>
            </a:endParaRPr>
          </a:p>
          <a:p>
            <a:pPr lvl="5" marL="2592000" indent="-216000">
              <a:spcBef>
                <a:spcPts val="283"/>
              </a:spcBef>
              <a:buClr>
                <a:srgbClr val="000000"/>
              </a:buClr>
              <a:buSzPct val="45000"/>
              <a:buFont typeface="Wingdings" charset="2"/>
              <a:buChar char=""/>
            </a:pPr>
            <a:r>
              <a:rPr b="0" lang="sk-SK" sz="2000" spc="-1" strike="noStrike">
                <a:solidFill>
                  <a:srgbClr val="404040"/>
                </a:solidFill>
                <a:latin typeface="Century Gothic"/>
              </a:rPr>
              <a:t>Šiesta úroveň</a:t>
            </a:r>
            <a:endParaRPr b="0" lang="sk-SK" sz="2000" spc="-1" strike="noStrike">
              <a:solidFill>
                <a:srgbClr val="404040"/>
              </a:solidFill>
              <a:latin typeface="Century Gothic"/>
            </a:endParaRPr>
          </a:p>
          <a:p>
            <a:pPr lvl="6" marL="3024000" indent="-216000">
              <a:spcBef>
                <a:spcPts val="283"/>
              </a:spcBef>
              <a:buClr>
                <a:srgbClr val="000000"/>
              </a:buClr>
              <a:buSzPct val="45000"/>
              <a:buFont typeface="Wingdings" charset="2"/>
              <a:buChar char=""/>
            </a:pPr>
            <a:r>
              <a:rPr b="0" lang="sk-SK" sz="2000" spc="-1" strike="noStrike">
                <a:solidFill>
                  <a:srgbClr val="404040"/>
                </a:solidFill>
                <a:latin typeface="Century Gothic"/>
              </a:rPr>
              <a:t>Siedma úroveň</a:t>
            </a:r>
            <a:endParaRPr b="0" lang="sk-SK" sz="2000" spc="-1" strike="noStrike">
              <a:solidFill>
                <a:srgbClr val="404040"/>
              </a:solidFill>
              <a:latin typeface="Century Gothic"/>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9" name="Group 1"/>
          <p:cNvGrpSpPr/>
          <p:nvPr/>
        </p:nvGrpSpPr>
        <p:grpSpPr>
          <a:xfrm>
            <a:off x="0" y="228600"/>
            <a:ext cx="2851200" cy="6638400"/>
            <a:chOff x="0" y="228600"/>
            <a:chExt cx="2851200" cy="6638400"/>
          </a:xfrm>
        </p:grpSpPr>
        <p:sp>
          <p:nvSpPr>
            <p:cNvPr id="70" name="CustomShape 2"/>
            <p:cNvSpPr/>
            <p:nvPr/>
          </p:nvSpPr>
          <p:spPr>
            <a:xfrm>
              <a:off x="0" y="2575080"/>
              <a:ext cx="100440" cy="625680"/>
            </a:xfrm>
            <a:custGeom>
              <a:avLst/>
              <a:gdLst/>
              <a:ahLst/>
              <a:rect l="l" t="t"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tyle>
            <a:lnRef idx="0"/>
            <a:fillRef idx="0"/>
            <a:effectRef idx="0"/>
            <a:fontRef idx="minor"/>
          </p:style>
        </p:sp>
        <p:sp>
          <p:nvSpPr>
            <p:cNvPr id="71" name="CustomShape 3"/>
            <p:cNvSpPr/>
            <p:nvPr/>
          </p:nvSpPr>
          <p:spPr>
            <a:xfrm>
              <a:off x="128520" y="3156480"/>
              <a:ext cx="646200" cy="2322000"/>
            </a:xfrm>
            <a:custGeom>
              <a:avLst/>
              <a:gdLst/>
              <a:ahLst/>
              <a:rect l="l" t="t"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tyle>
            <a:lnRef idx="0"/>
            <a:fillRef idx="0"/>
            <a:effectRef idx="0"/>
            <a:fontRef idx="minor"/>
          </p:style>
        </p:sp>
        <p:sp>
          <p:nvSpPr>
            <p:cNvPr id="72" name="CustomShape 4"/>
            <p:cNvSpPr/>
            <p:nvPr/>
          </p:nvSpPr>
          <p:spPr>
            <a:xfrm>
              <a:off x="807120" y="5447160"/>
              <a:ext cx="609120" cy="1419840"/>
            </a:xfrm>
            <a:custGeom>
              <a:avLst/>
              <a:gdLst/>
              <a:ahLst/>
              <a:rect l="l" t="t"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tyle>
            <a:lnRef idx="0"/>
            <a:fillRef idx="0"/>
            <a:effectRef idx="0"/>
            <a:fontRef idx="minor"/>
          </p:style>
        </p:sp>
        <p:sp>
          <p:nvSpPr>
            <p:cNvPr id="73" name="CustomShape 5"/>
            <p:cNvSpPr/>
            <p:nvPr/>
          </p:nvSpPr>
          <p:spPr>
            <a:xfrm>
              <a:off x="959760" y="6503760"/>
              <a:ext cx="171000" cy="363240"/>
            </a:xfrm>
            <a:custGeom>
              <a:avLst/>
              <a:gdLst/>
              <a:ahLst/>
              <a:rect l="l" t="t"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tyle>
            <a:lnRef idx="0"/>
            <a:fillRef idx="0"/>
            <a:effectRef idx="0"/>
            <a:fontRef idx="minor"/>
          </p:style>
        </p:sp>
        <p:sp>
          <p:nvSpPr>
            <p:cNvPr id="74" name="CustomShape 6"/>
            <p:cNvSpPr/>
            <p:nvPr/>
          </p:nvSpPr>
          <p:spPr>
            <a:xfrm>
              <a:off x="100800" y="3201120"/>
              <a:ext cx="821520" cy="3328200"/>
            </a:xfrm>
            <a:custGeom>
              <a:avLst/>
              <a:gdLst/>
              <a:ahLst/>
              <a:rect l="l" t="t"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tyle>
            <a:lnRef idx="0"/>
            <a:fillRef idx="0"/>
            <a:effectRef idx="0"/>
            <a:fontRef idx="minor"/>
          </p:style>
        </p:sp>
        <p:sp>
          <p:nvSpPr>
            <p:cNvPr id="75" name="CustomShape 7"/>
            <p:cNvSpPr/>
            <p:nvPr/>
          </p:nvSpPr>
          <p:spPr>
            <a:xfrm>
              <a:off x="22320" y="228600"/>
              <a:ext cx="105840" cy="2927520"/>
            </a:xfrm>
            <a:custGeom>
              <a:avLst/>
              <a:gdLst/>
              <a:ahLst/>
              <a:rect l="l" t="t"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tyle>
            <a:lnRef idx="0"/>
            <a:fillRef idx="0"/>
            <a:effectRef idx="0"/>
            <a:fontRef idx="minor"/>
          </p:style>
        </p:sp>
        <p:sp>
          <p:nvSpPr>
            <p:cNvPr id="76" name="CustomShape 8"/>
            <p:cNvSpPr/>
            <p:nvPr/>
          </p:nvSpPr>
          <p:spPr>
            <a:xfrm>
              <a:off x="78120" y="2944080"/>
              <a:ext cx="77760" cy="493560"/>
            </a:xfrm>
            <a:custGeom>
              <a:avLst/>
              <a:gdLst/>
              <a:ahLst/>
              <a:rect l="l" t="t"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tyle>
            <a:lnRef idx="0"/>
            <a:fillRef idx="0"/>
            <a:effectRef idx="0"/>
            <a:fontRef idx="minor"/>
          </p:style>
        </p:sp>
        <p:sp>
          <p:nvSpPr>
            <p:cNvPr id="77" name="CustomShape 9"/>
            <p:cNvSpPr/>
            <p:nvPr/>
          </p:nvSpPr>
          <p:spPr>
            <a:xfrm>
              <a:off x="769680" y="5478840"/>
              <a:ext cx="189720" cy="1024560"/>
            </a:xfrm>
            <a:custGeom>
              <a:avLst/>
              <a:gdLst/>
              <a:ahLst/>
              <a:rect l="l" t="t"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tyle>
            <a:lnRef idx="0"/>
            <a:fillRef idx="0"/>
            <a:effectRef idx="0"/>
            <a:fontRef idx="minor"/>
          </p:style>
        </p:sp>
        <p:sp>
          <p:nvSpPr>
            <p:cNvPr id="78" name="CustomShape 10"/>
            <p:cNvSpPr/>
            <p:nvPr/>
          </p:nvSpPr>
          <p:spPr>
            <a:xfrm>
              <a:off x="775440" y="1398960"/>
              <a:ext cx="2075760" cy="4047840"/>
            </a:xfrm>
            <a:custGeom>
              <a:avLst/>
              <a:gdLst/>
              <a:ahLst/>
              <a:rect l="l" t="t"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tyle>
            <a:lnRef idx="0"/>
            <a:fillRef idx="0"/>
            <a:effectRef idx="0"/>
            <a:fontRef idx="minor"/>
          </p:style>
        </p:sp>
        <p:sp>
          <p:nvSpPr>
            <p:cNvPr id="79" name="CustomShape 11"/>
            <p:cNvSpPr/>
            <p:nvPr/>
          </p:nvSpPr>
          <p:spPr>
            <a:xfrm>
              <a:off x="922680" y="6530040"/>
              <a:ext cx="161640" cy="336960"/>
            </a:xfrm>
            <a:custGeom>
              <a:avLst/>
              <a:gdLst/>
              <a:ahLst/>
              <a:rect l="l" t="t"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tyle>
            <a:lnRef idx="0"/>
            <a:fillRef idx="0"/>
            <a:effectRef idx="0"/>
            <a:fontRef idx="minor"/>
          </p:style>
        </p:sp>
        <p:sp>
          <p:nvSpPr>
            <p:cNvPr id="80" name="CustomShape 12"/>
            <p:cNvSpPr/>
            <p:nvPr/>
          </p:nvSpPr>
          <p:spPr>
            <a:xfrm>
              <a:off x="769680" y="5359320"/>
              <a:ext cx="37080" cy="221400"/>
            </a:xfrm>
            <a:custGeom>
              <a:avLst/>
              <a:gdLst/>
              <a:ahLst/>
              <a:rect l="l" t="t"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tyle>
            <a:lnRef idx="0"/>
            <a:fillRef idx="0"/>
            <a:effectRef idx="0"/>
            <a:fontRef idx="minor"/>
          </p:style>
        </p:sp>
        <p:sp>
          <p:nvSpPr>
            <p:cNvPr id="81" name="CustomShape 13"/>
            <p:cNvSpPr/>
            <p:nvPr/>
          </p:nvSpPr>
          <p:spPr>
            <a:xfrm>
              <a:off x="849960" y="6244560"/>
              <a:ext cx="238320" cy="622080"/>
            </a:xfrm>
            <a:custGeom>
              <a:avLst/>
              <a:gdLst/>
              <a:ahLst/>
              <a:rect l="l" t="t"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tyle>
            <a:lnRef idx="0"/>
            <a:fillRef idx="0"/>
            <a:effectRef idx="0"/>
            <a:fontRef idx="minor"/>
          </p:style>
        </p:sp>
      </p:grpSp>
      <p:grpSp>
        <p:nvGrpSpPr>
          <p:cNvPr id="82" name="Group 14"/>
          <p:cNvGrpSpPr/>
          <p:nvPr/>
        </p:nvGrpSpPr>
        <p:grpSpPr>
          <a:xfrm>
            <a:off x="27360" y="-720"/>
            <a:ext cx="2356200" cy="6853680"/>
            <a:chOff x="27360" y="-720"/>
            <a:chExt cx="2356200" cy="6853680"/>
          </a:xfrm>
        </p:grpSpPr>
        <p:sp>
          <p:nvSpPr>
            <p:cNvPr id="83" name="CustomShape 15"/>
            <p:cNvSpPr/>
            <p:nvPr/>
          </p:nvSpPr>
          <p:spPr>
            <a:xfrm>
              <a:off x="27360" y="-720"/>
              <a:ext cx="493920" cy="4400640"/>
            </a:xfrm>
            <a:custGeom>
              <a:avLst/>
              <a:gdLst/>
              <a:ahLst/>
              <a:rect l="l" t="t"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tyle>
            <a:lnRef idx="0"/>
            <a:fillRef idx="0"/>
            <a:effectRef idx="0"/>
            <a:fontRef idx="minor"/>
          </p:style>
        </p:sp>
        <p:sp>
          <p:nvSpPr>
            <p:cNvPr id="84" name="CustomShape 16"/>
            <p:cNvSpPr/>
            <p:nvPr/>
          </p:nvSpPr>
          <p:spPr>
            <a:xfrm>
              <a:off x="550440" y="4316400"/>
              <a:ext cx="423000" cy="1580400"/>
            </a:xfrm>
            <a:custGeom>
              <a:avLst/>
              <a:gdLst/>
              <a:ahLst/>
              <a:rect l="l" t="t"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tyle>
            <a:lnRef idx="0"/>
            <a:fillRef idx="0"/>
            <a:effectRef idx="0"/>
            <a:fontRef idx="minor"/>
          </p:style>
        </p:sp>
        <p:sp>
          <p:nvSpPr>
            <p:cNvPr id="85" name="CustomShape 17"/>
            <p:cNvSpPr/>
            <p:nvPr/>
          </p:nvSpPr>
          <p:spPr>
            <a:xfrm>
              <a:off x="1006200" y="5862600"/>
              <a:ext cx="430560" cy="990360"/>
            </a:xfrm>
            <a:custGeom>
              <a:avLst/>
              <a:gdLst/>
              <a:ahLst/>
              <a:rect l="l" t="t"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tyle>
            <a:lnRef idx="0"/>
            <a:fillRef idx="0"/>
            <a:effectRef idx="0"/>
            <a:fontRef idx="minor"/>
          </p:style>
        </p:sp>
        <p:sp>
          <p:nvSpPr>
            <p:cNvPr id="86" name="CustomShape 18"/>
            <p:cNvSpPr/>
            <p:nvPr/>
          </p:nvSpPr>
          <p:spPr>
            <a:xfrm>
              <a:off x="521640" y="4364280"/>
              <a:ext cx="551520" cy="2235600"/>
            </a:xfrm>
            <a:custGeom>
              <a:avLst/>
              <a:gdLst/>
              <a:ahLst/>
              <a:rect l="l" t="t"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tyle>
            <a:lnRef idx="0"/>
            <a:fillRef idx="0"/>
            <a:effectRef idx="0"/>
            <a:fontRef idx="minor"/>
          </p:style>
        </p:sp>
        <p:sp>
          <p:nvSpPr>
            <p:cNvPr id="87" name="CustomShape 19"/>
            <p:cNvSpPr/>
            <p:nvPr/>
          </p:nvSpPr>
          <p:spPr>
            <a:xfrm>
              <a:off x="468000" y="1289160"/>
              <a:ext cx="173880" cy="3026880"/>
            </a:xfrm>
            <a:custGeom>
              <a:avLst/>
              <a:gdLst/>
              <a:ahLst/>
              <a:rect l="l" t="t"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tyle>
            <a:lnRef idx="0"/>
            <a:fillRef idx="0"/>
            <a:effectRef idx="0"/>
            <a:fontRef idx="minor"/>
          </p:style>
        </p:sp>
        <p:sp>
          <p:nvSpPr>
            <p:cNvPr id="88" name="CustomShape 20"/>
            <p:cNvSpPr/>
            <p:nvPr/>
          </p:nvSpPr>
          <p:spPr>
            <a:xfrm>
              <a:off x="1111680" y="6571440"/>
              <a:ext cx="133920" cy="281160"/>
            </a:xfrm>
            <a:custGeom>
              <a:avLst/>
              <a:gdLst/>
              <a:ahLst/>
              <a:rect l="l" t="t"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tyle>
            <a:lnRef idx="0"/>
            <a:fillRef idx="0"/>
            <a:effectRef idx="0"/>
            <a:fontRef idx="minor"/>
          </p:style>
        </p:sp>
        <p:sp>
          <p:nvSpPr>
            <p:cNvPr id="89" name="CustomShape 21"/>
            <p:cNvSpPr/>
            <p:nvPr/>
          </p:nvSpPr>
          <p:spPr>
            <a:xfrm>
              <a:off x="502560" y="4107600"/>
              <a:ext cx="82080" cy="511200"/>
            </a:xfrm>
            <a:custGeom>
              <a:avLst/>
              <a:gdLst/>
              <a:ahLst/>
              <a:rect l="l" t="t"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tyle>
            <a:lnRef idx="0"/>
            <a:fillRef idx="0"/>
            <a:effectRef idx="0"/>
            <a:fontRef idx="minor"/>
          </p:style>
        </p:sp>
        <p:sp>
          <p:nvSpPr>
            <p:cNvPr id="90" name="CustomShape 22"/>
            <p:cNvSpPr/>
            <p:nvPr/>
          </p:nvSpPr>
          <p:spPr>
            <a:xfrm>
              <a:off x="973800" y="3145680"/>
              <a:ext cx="1409760" cy="2716560"/>
            </a:xfrm>
            <a:custGeom>
              <a:avLst/>
              <a:gdLst/>
              <a:ahLst/>
              <a:rect l="l" t="t"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tyle>
            <a:lnRef idx="0"/>
            <a:fillRef idx="0"/>
            <a:effectRef idx="0"/>
            <a:fontRef idx="minor"/>
          </p:style>
        </p:sp>
        <p:sp>
          <p:nvSpPr>
            <p:cNvPr id="91" name="CustomShape 23"/>
            <p:cNvSpPr/>
            <p:nvPr/>
          </p:nvSpPr>
          <p:spPr>
            <a:xfrm>
              <a:off x="1073520" y="6600240"/>
              <a:ext cx="120240" cy="252720"/>
            </a:xfrm>
            <a:custGeom>
              <a:avLst/>
              <a:gdLst/>
              <a:ahLst/>
              <a:rect l="l" t="t"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tyle>
            <a:lnRef idx="0"/>
            <a:fillRef idx="0"/>
            <a:effectRef idx="0"/>
            <a:fontRef idx="minor"/>
          </p:style>
        </p:sp>
        <p:sp>
          <p:nvSpPr>
            <p:cNvPr id="92" name="CustomShape 24"/>
            <p:cNvSpPr/>
            <p:nvPr/>
          </p:nvSpPr>
          <p:spPr>
            <a:xfrm>
              <a:off x="973800" y="5897160"/>
              <a:ext cx="137520" cy="673920"/>
            </a:xfrm>
            <a:custGeom>
              <a:avLst/>
              <a:gdLst/>
              <a:ahLst/>
              <a:rect l="l" t="t"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tyle>
            <a:lnRef idx="0"/>
            <a:fillRef idx="0"/>
            <a:effectRef idx="0"/>
            <a:fontRef idx="minor"/>
          </p:style>
        </p:sp>
        <p:sp>
          <p:nvSpPr>
            <p:cNvPr id="93" name="CustomShape 25"/>
            <p:cNvSpPr/>
            <p:nvPr/>
          </p:nvSpPr>
          <p:spPr>
            <a:xfrm>
              <a:off x="973800" y="5772600"/>
              <a:ext cx="37800" cy="227520"/>
            </a:xfrm>
            <a:custGeom>
              <a:avLst/>
              <a:gdLst/>
              <a:ahLst/>
              <a:rect l="l" t="t"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tyle>
            <a:lnRef idx="0"/>
            <a:fillRef idx="0"/>
            <a:effectRef idx="0"/>
            <a:fontRef idx="minor"/>
          </p:style>
        </p:sp>
        <p:sp>
          <p:nvSpPr>
            <p:cNvPr id="94" name="CustomShape 26"/>
            <p:cNvSpPr/>
            <p:nvPr/>
          </p:nvSpPr>
          <p:spPr>
            <a:xfrm>
              <a:off x="1006200" y="6322680"/>
              <a:ext cx="210240" cy="530280"/>
            </a:xfrm>
            <a:custGeom>
              <a:avLst/>
              <a:gdLst/>
              <a:ahLst/>
              <a:rect l="l" t="t"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tyle>
            <a:lnRef idx="0"/>
            <a:fillRef idx="0"/>
            <a:effectRef idx="0"/>
            <a:fontRef idx="minor"/>
          </p:style>
        </p:sp>
      </p:grpSp>
      <p:sp>
        <p:nvSpPr>
          <p:cNvPr id="95" name="CustomShape 27"/>
          <p:cNvSpPr/>
          <p:nvPr/>
        </p:nvSpPr>
        <p:spPr>
          <a:xfrm>
            <a:off x="0" y="0"/>
            <a:ext cx="182520" cy="6857640"/>
          </a:xfrm>
          <a:prstGeom prst="rect">
            <a:avLst/>
          </a:prstGeom>
          <a:solidFill>
            <a:schemeClr val="tx2"/>
          </a:solidFill>
          <a:ln>
            <a:noFill/>
          </a:ln>
          <a:effectLst>
            <a:outerShdw blurRad="38100" dir="5400000" dist="25560" rotWithShape="0">
              <a:srgbClr val="000000">
                <a:alpha val="25000"/>
              </a:srgbClr>
            </a:outerShdw>
          </a:effectLst>
        </p:spPr>
        <p:style>
          <a:lnRef idx="1">
            <a:schemeClr val="accent1"/>
          </a:lnRef>
          <a:fillRef idx="3">
            <a:schemeClr val="accent1"/>
          </a:fillRef>
          <a:effectRef idx="2">
            <a:schemeClr val="accent1"/>
          </a:effectRef>
          <a:fontRef idx="minor"/>
        </p:style>
      </p:sp>
      <p:sp>
        <p:nvSpPr>
          <p:cNvPr id="96" name="PlaceHolder 28"/>
          <p:cNvSpPr>
            <a:spLocks noGrp="1"/>
          </p:cNvSpPr>
          <p:nvPr>
            <p:ph type="title"/>
          </p:nvPr>
        </p:nvSpPr>
        <p:spPr>
          <a:xfrm>
            <a:off x="2593080" y="624240"/>
            <a:ext cx="8911440" cy="1280520"/>
          </a:xfrm>
          <a:prstGeom prst="rect">
            <a:avLst/>
          </a:prstGeom>
        </p:spPr>
        <p:txBody>
          <a:bodyPr>
            <a:noAutofit/>
          </a:bodyPr>
          <a:p>
            <a:pPr>
              <a:lnSpc>
                <a:spcPct val="100000"/>
              </a:lnSpc>
            </a:pPr>
            <a:r>
              <a:rPr b="0" lang="sk-SK" sz="3600" spc="-1" strike="noStrike">
                <a:solidFill>
                  <a:srgbClr val="262626"/>
                </a:solidFill>
                <a:latin typeface="Century Gothic"/>
              </a:rPr>
              <a:t>Upravte štýly predlohy textu</a:t>
            </a:r>
            <a:endParaRPr b="0" lang="sk-SK" sz="3600" spc="-1" strike="noStrike">
              <a:solidFill>
                <a:srgbClr val="000000"/>
              </a:solidFill>
              <a:latin typeface="Century Gothic"/>
            </a:endParaRPr>
          </a:p>
        </p:txBody>
      </p:sp>
      <p:sp>
        <p:nvSpPr>
          <p:cNvPr id="97" name="PlaceHolder 29"/>
          <p:cNvSpPr>
            <a:spLocks noGrp="1"/>
          </p:cNvSpPr>
          <p:nvPr>
            <p:ph type="body"/>
          </p:nvPr>
        </p:nvSpPr>
        <p:spPr>
          <a:xfrm>
            <a:off x="2589120" y="2133720"/>
            <a:ext cx="8915040" cy="3777120"/>
          </a:xfrm>
          <a:prstGeom prst="rect">
            <a:avLst/>
          </a:prstGeom>
        </p:spPr>
        <p:txBody>
          <a:bodyPr>
            <a:noAutofit/>
          </a:bodyPr>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Upravte štýl predlohy textu.</a:t>
            </a:r>
            <a:endParaRPr b="0" lang="sk-SK" sz="1800" spc="-1" strike="noStrike">
              <a:solidFill>
                <a:srgbClr val="404040"/>
              </a:solidFill>
              <a:latin typeface="Century Gothic"/>
            </a:endParaRPr>
          </a:p>
          <a:p>
            <a:pPr lvl="1" marL="743040" indent="-285480">
              <a:lnSpc>
                <a:spcPct val="100000"/>
              </a:lnSpc>
              <a:spcBef>
                <a:spcPts val="1001"/>
              </a:spcBef>
              <a:buClr>
                <a:srgbClr val="a53010"/>
              </a:buClr>
              <a:buFont typeface="Wingdings 3" charset="2"/>
              <a:buChar char=""/>
            </a:pPr>
            <a:r>
              <a:rPr b="0" lang="sk-SK" sz="1600" spc="-1" strike="noStrike">
                <a:solidFill>
                  <a:srgbClr val="404040"/>
                </a:solidFill>
                <a:latin typeface="Century Gothic"/>
              </a:rPr>
              <a:t>Druhá úroveň</a:t>
            </a:r>
            <a:endParaRPr b="0" lang="sk-SK" sz="1600" spc="-1" strike="noStrike">
              <a:solidFill>
                <a:srgbClr val="404040"/>
              </a:solidFill>
              <a:latin typeface="Century Gothic"/>
            </a:endParaRPr>
          </a:p>
          <a:p>
            <a:pPr lvl="2" marL="1143000" indent="-228240">
              <a:lnSpc>
                <a:spcPct val="100000"/>
              </a:lnSpc>
              <a:spcBef>
                <a:spcPts val="1001"/>
              </a:spcBef>
              <a:buClr>
                <a:srgbClr val="a53010"/>
              </a:buClr>
              <a:buFont typeface="Wingdings 3" charset="2"/>
              <a:buChar char=""/>
            </a:pPr>
            <a:r>
              <a:rPr b="0" lang="sk-SK" sz="1400" spc="-1" strike="noStrike">
                <a:solidFill>
                  <a:srgbClr val="404040"/>
                </a:solidFill>
                <a:latin typeface="Century Gothic"/>
              </a:rPr>
              <a:t>Tretia úroveň</a:t>
            </a:r>
            <a:endParaRPr b="0" lang="sk-SK" sz="1400" spc="-1" strike="noStrike">
              <a:solidFill>
                <a:srgbClr val="404040"/>
              </a:solidFill>
              <a:latin typeface="Century Gothic"/>
            </a:endParaRPr>
          </a:p>
          <a:p>
            <a:pPr lvl="3" marL="1600200" indent="-228240">
              <a:lnSpc>
                <a:spcPct val="100000"/>
              </a:lnSpc>
              <a:spcBef>
                <a:spcPts val="1001"/>
              </a:spcBef>
              <a:buClr>
                <a:srgbClr val="a53010"/>
              </a:buClr>
              <a:buFont typeface="Wingdings 3" charset="2"/>
              <a:buChar char=""/>
            </a:pPr>
            <a:r>
              <a:rPr b="0" lang="sk-SK" sz="1200" spc="-1" strike="noStrike">
                <a:solidFill>
                  <a:srgbClr val="404040"/>
                </a:solidFill>
                <a:latin typeface="Century Gothic"/>
              </a:rPr>
              <a:t>Štvrtá úroveň</a:t>
            </a:r>
            <a:endParaRPr b="0" lang="sk-SK" sz="1200" spc="-1" strike="noStrike">
              <a:solidFill>
                <a:srgbClr val="404040"/>
              </a:solidFill>
              <a:latin typeface="Century Gothic"/>
            </a:endParaRPr>
          </a:p>
          <a:p>
            <a:pPr lvl="4" marL="2057400" indent="-228240">
              <a:lnSpc>
                <a:spcPct val="100000"/>
              </a:lnSpc>
              <a:spcBef>
                <a:spcPts val="1001"/>
              </a:spcBef>
              <a:buClr>
                <a:srgbClr val="a53010"/>
              </a:buClr>
              <a:buFont typeface="Wingdings 3" charset="2"/>
              <a:buChar char=""/>
            </a:pPr>
            <a:r>
              <a:rPr b="0" lang="sk-SK" sz="1200" spc="-1" strike="noStrike">
                <a:solidFill>
                  <a:srgbClr val="404040"/>
                </a:solidFill>
                <a:latin typeface="Century Gothic"/>
              </a:rPr>
              <a:t>Piata úroveň</a:t>
            </a:r>
            <a:endParaRPr b="0" lang="sk-SK" sz="1200" spc="-1" strike="noStrike">
              <a:solidFill>
                <a:srgbClr val="404040"/>
              </a:solidFill>
              <a:latin typeface="Century Gothic"/>
            </a:endParaRPr>
          </a:p>
        </p:txBody>
      </p:sp>
      <p:sp>
        <p:nvSpPr>
          <p:cNvPr id="98" name="PlaceHolder 30"/>
          <p:cNvSpPr>
            <a:spLocks noGrp="1"/>
          </p:cNvSpPr>
          <p:nvPr>
            <p:ph type="dt"/>
          </p:nvPr>
        </p:nvSpPr>
        <p:spPr>
          <a:xfrm>
            <a:off x="10361520" y="6130440"/>
            <a:ext cx="1145880" cy="370080"/>
          </a:xfrm>
          <a:prstGeom prst="rect">
            <a:avLst/>
          </a:prstGeom>
        </p:spPr>
        <p:txBody>
          <a:bodyPr anchor="ctr">
            <a:noAutofit/>
          </a:bodyPr>
          <a:p>
            <a:pPr algn="r">
              <a:lnSpc>
                <a:spcPct val="100000"/>
              </a:lnSpc>
            </a:pPr>
            <a:fld id="{2DBC1C80-E40F-4DE3-9D56-54715606B630}" type="datetime">
              <a:rPr b="0" lang="sk-SK" sz="900" spc="-1" strike="noStrike">
                <a:solidFill>
                  <a:srgbClr val="8b8b8b"/>
                </a:solidFill>
                <a:latin typeface="Century Gothic"/>
              </a:rPr>
              <a:t>14. 10. 2020</a:t>
            </a:fld>
            <a:endParaRPr b="0" lang="sk-SK" sz="900" spc="-1" strike="noStrike">
              <a:latin typeface="Times New Roman"/>
            </a:endParaRPr>
          </a:p>
        </p:txBody>
      </p:sp>
      <p:sp>
        <p:nvSpPr>
          <p:cNvPr id="99" name="PlaceHolder 31"/>
          <p:cNvSpPr>
            <a:spLocks noGrp="1"/>
          </p:cNvSpPr>
          <p:nvPr>
            <p:ph type="ftr"/>
          </p:nvPr>
        </p:nvSpPr>
        <p:spPr>
          <a:xfrm>
            <a:off x="2589120" y="6135840"/>
            <a:ext cx="7619760" cy="364680"/>
          </a:xfrm>
          <a:prstGeom prst="rect">
            <a:avLst/>
          </a:prstGeom>
        </p:spPr>
        <p:txBody>
          <a:bodyPr anchor="ctr">
            <a:noAutofit/>
          </a:bodyPr>
          <a:p>
            <a:endParaRPr b="0" lang="sk-SK" sz="2400" spc="-1" strike="noStrike">
              <a:latin typeface="Times New Roman"/>
            </a:endParaRPr>
          </a:p>
        </p:txBody>
      </p:sp>
      <p:sp>
        <p:nvSpPr>
          <p:cNvPr id="100" name="CustomShape 32"/>
          <p:cNvSpPr/>
          <p:nvPr/>
        </p:nvSpPr>
        <p:spPr>
          <a:xfrm flipV="1">
            <a:off x="-3960" y="713880"/>
            <a:ext cx="1588320" cy="506880"/>
          </a:xfrm>
          <a:custGeom>
            <a:avLst/>
            <a:gdLst/>
            <a:ah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tyle>
          <a:lnRef idx="0"/>
          <a:fillRef idx="0"/>
          <a:effectRef idx="0"/>
          <a:fontRef idx="minor"/>
        </p:style>
      </p:sp>
      <p:sp>
        <p:nvSpPr>
          <p:cNvPr id="101" name="PlaceHolder 33"/>
          <p:cNvSpPr>
            <a:spLocks noGrp="1"/>
          </p:cNvSpPr>
          <p:nvPr>
            <p:ph type="sldNum"/>
          </p:nvPr>
        </p:nvSpPr>
        <p:spPr>
          <a:xfrm>
            <a:off x="531720" y="787680"/>
            <a:ext cx="779400" cy="364680"/>
          </a:xfrm>
          <a:prstGeom prst="rect">
            <a:avLst/>
          </a:prstGeom>
        </p:spPr>
        <p:txBody>
          <a:bodyPr anchor="ctr">
            <a:noAutofit/>
          </a:bodyPr>
          <a:p>
            <a:pPr algn="r">
              <a:lnSpc>
                <a:spcPct val="100000"/>
              </a:lnSpc>
            </a:pPr>
            <a:fld id="{69275F06-20A0-4F5B-B221-DAA05CE80C33}" type="slidenum">
              <a:rPr b="0" lang="sk-SK" sz="2000" spc="-1" strike="noStrike">
                <a:solidFill>
                  <a:srgbClr val="feffff"/>
                </a:solidFill>
                <a:latin typeface="Century Gothic"/>
              </a:rPr>
              <a:t>&lt;číslo&gt;</a:t>
            </a:fld>
            <a:endParaRPr b="0" lang="sk-SK" sz="2000" spc="-1" strike="noStrike">
              <a:latin typeface="Times New Roman"/>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slideLayout" Target="../slideLayouts/slideLayout2.xml"/>
</Relationships>
</file>

<file path=ppt/slides/_rels/slide2.xml.rels><?xml version="1.0" encoding="UTF-8"?>
<Relationships xmlns="http://schemas.openxmlformats.org/package/2006/relationships"><Relationship Id="rId1" Type="http://schemas.openxmlformats.org/officeDocument/2006/relationships/image" Target="../media/image2.jpeg"/><Relationship Id="rId2" Type="http://schemas.openxmlformats.org/officeDocument/2006/relationships/image" Target="../media/image3.png"/><Relationship Id="rId3"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jpeg"/><Relationship Id="rId2" Type="http://schemas.openxmlformats.org/officeDocument/2006/relationships/image" Target="../media/image5.jpeg"/><Relationship Id="rId3" Type="http://schemas.openxmlformats.org/officeDocument/2006/relationships/image" Target="../media/image6.jpeg"/><Relationship Id="rId4"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7.jpeg"/><Relationship Id="rId2" Type="http://schemas.openxmlformats.org/officeDocument/2006/relationships/image" Target="../media/image8.jpeg"/><Relationship Id="rId3"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9.jpeg"/><Relationship Id="rId2"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10.jpe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11.jpeg"/><Relationship Id="rId2" Type="http://schemas.openxmlformats.org/officeDocument/2006/relationships/slideLayout" Target="../slideLayouts/slideLayout13.xml"/>
</Relationships>
</file>

<file path=ppt/slides/_rels/slide8.xml.rels><?xml version="1.0" encoding="UTF-8"?>
<Relationships xmlns="http://schemas.openxmlformats.org/package/2006/relationships"><Relationship Id="rId1"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38" name="Picture 2" descr=""/>
          <p:cNvPicPr/>
          <p:nvPr/>
        </p:nvPicPr>
        <p:blipFill>
          <a:blip r:embed="rId1"/>
          <a:srcRect l="0" t="0" r="0" b="23007"/>
          <a:stretch/>
        </p:blipFill>
        <p:spPr>
          <a:xfrm>
            <a:off x="0" y="0"/>
            <a:ext cx="12191760" cy="6864120"/>
          </a:xfrm>
          <a:prstGeom prst="rect">
            <a:avLst/>
          </a:prstGeom>
          <a:ln>
            <a:noFill/>
          </a:ln>
        </p:spPr>
      </p:pic>
      <p:sp>
        <p:nvSpPr>
          <p:cNvPr id="139" name="TextShape 1"/>
          <p:cNvSpPr txBox="1"/>
          <p:nvPr/>
        </p:nvSpPr>
        <p:spPr>
          <a:xfrm>
            <a:off x="2589120" y="3927960"/>
            <a:ext cx="5974920" cy="848880"/>
          </a:xfrm>
          <a:prstGeom prst="rect">
            <a:avLst/>
          </a:prstGeom>
          <a:solidFill>
            <a:srgbClr val="ffffcc"/>
          </a:solidFill>
          <a:ln>
            <a:noFill/>
          </a:ln>
        </p:spPr>
        <p:txBody>
          <a:bodyPr anchor="b">
            <a:normAutofit fontScale="34000"/>
          </a:bodyPr>
          <a:p>
            <a:pPr>
              <a:lnSpc>
                <a:spcPct val="100000"/>
              </a:lnSpc>
            </a:pPr>
            <a:r>
              <a:rPr b="0" lang="sk-SK" sz="5400" spc="-1" strike="noStrike">
                <a:solidFill>
                  <a:srgbClr val="262626"/>
                </a:solidFill>
                <a:latin typeface="Century Gothic"/>
              </a:rPr>
              <a:t>Veľkomoravská ríša</a:t>
            </a:r>
            <a:endParaRPr b="0" lang="sk-SK" sz="5400" spc="-1" strike="noStrike">
              <a:solidFill>
                <a:srgbClr val="000000"/>
              </a:solidFill>
              <a:latin typeface="Century Gothic"/>
            </a:endParaRPr>
          </a:p>
        </p:txBody>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0"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Vznik Veľkomoravskej ríše</a:t>
            </a:r>
            <a:endParaRPr b="0" lang="sk-SK" sz="3600" spc="-1" strike="noStrike">
              <a:solidFill>
                <a:srgbClr val="000000"/>
              </a:solidFill>
              <a:latin typeface="Century Gothic"/>
            </a:endParaRPr>
          </a:p>
        </p:txBody>
      </p:sp>
      <p:sp>
        <p:nvSpPr>
          <p:cNvPr id="141" name="TextShape 2"/>
          <p:cNvSpPr txBox="1"/>
          <p:nvPr/>
        </p:nvSpPr>
        <p:spPr>
          <a:xfrm>
            <a:off x="838080" y="2112120"/>
            <a:ext cx="10515240" cy="4064400"/>
          </a:xfrm>
          <a:prstGeom prst="rect">
            <a:avLst/>
          </a:prstGeom>
          <a:noFill/>
          <a:ln>
            <a:noFill/>
          </a:ln>
        </p:spPr>
        <p:txBody>
          <a:bodyPr>
            <a:noAutofit/>
          </a:bodyPr>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Kmene Slovanov sa postupne zjednocovali, aby sa ubránili nepriateľom</a:t>
            </a:r>
            <a:r>
              <a:rPr b="0" lang="sk-SK" sz="1800" spc="-1" strike="noStrike">
                <a:solidFill>
                  <a:srgbClr val="404040"/>
                </a:solidFill>
                <a:latin typeface="Century Gothic"/>
              </a:rPr>
              <a:t>,</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000000"/>
                </a:solidFill>
                <a:latin typeface="Century Gothic"/>
              </a:rPr>
              <a:t>Veľkomoravská ríša vznikla zjednotením</a:t>
            </a:r>
            <a:r>
              <a:rPr b="0" lang="sk-SK" sz="1800" spc="-1" strike="noStrike">
                <a:solidFill>
                  <a:srgbClr val="ff0000"/>
                </a:solidFill>
                <a:latin typeface="Century Gothic"/>
              </a:rPr>
              <a:t> kmeňov Slovanov,</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jej panovníci sa nazývali </a:t>
            </a:r>
            <a:r>
              <a:rPr b="0" lang="sk-SK" sz="1800" spc="-1" strike="noStrike">
                <a:solidFill>
                  <a:srgbClr val="ff0000"/>
                </a:solidFill>
                <a:latin typeface="Century Gothic"/>
              </a:rPr>
              <a:t>kniežatá</a:t>
            </a:r>
            <a:r>
              <a:rPr b="0" lang="sk-SK" sz="1800" spc="-1" strike="noStrike">
                <a:solidFill>
                  <a:srgbClr val="404040"/>
                </a:solidFill>
                <a:latin typeface="Century Gothic"/>
              </a:rPr>
              <a:t>,</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v</a:t>
            </a:r>
            <a:endParaRPr b="0" lang="sk-SK" sz="1800" spc="-1" strike="noStrike">
              <a:solidFill>
                <a:srgbClr val="404040"/>
              </a:solidFill>
              <a:latin typeface="Century Gothic"/>
            </a:endParaRPr>
          </a:p>
        </p:txBody>
      </p:sp>
      <p:pic>
        <p:nvPicPr>
          <p:cNvPr id="142" name="Picture 2" descr=""/>
          <p:cNvPicPr/>
          <p:nvPr/>
        </p:nvPicPr>
        <p:blipFill>
          <a:blip r:embed="rId1"/>
          <a:stretch/>
        </p:blipFill>
        <p:spPr>
          <a:xfrm>
            <a:off x="8640000" y="1655640"/>
            <a:ext cx="3551400" cy="4689360"/>
          </a:xfrm>
          <a:prstGeom prst="rect">
            <a:avLst/>
          </a:prstGeom>
          <a:ln>
            <a:noFill/>
          </a:ln>
        </p:spPr>
      </p:pic>
      <p:sp>
        <p:nvSpPr>
          <p:cNvPr id="143" name="CustomShape 3"/>
          <p:cNvSpPr/>
          <p:nvPr/>
        </p:nvSpPr>
        <p:spPr>
          <a:xfrm>
            <a:off x="8571960" y="6345360"/>
            <a:ext cx="3068640" cy="364680"/>
          </a:xfrm>
          <a:prstGeom prst="rect">
            <a:avLst/>
          </a:prstGeom>
          <a:noFill/>
          <a:ln>
            <a:noFill/>
          </a:ln>
        </p:spPr>
        <p:style>
          <a:lnRef idx="0"/>
          <a:fillRef idx="0"/>
          <a:effectRef idx="0"/>
          <a:fontRef idx="minor"/>
        </p:style>
        <p:txBody>
          <a:bodyPr lIns="90000" rIns="90000" tIns="45000" bIns="45000">
            <a:spAutoFit/>
          </a:bodyPr>
          <a:p>
            <a:pPr>
              <a:lnSpc>
                <a:spcPct val="100000"/>
              </a:lnSpc>
            </a:pPr>
            <a:r>
              <a:rPr b="0" lang="sk-SK" sz="1800" spc="-1" strike="noStrike">
                <a:solidFill>
                  <a:srgbClr val="000000"/>
                </a:solidFill>
                <a:latin typeface="Century Gothic"/>
              </a:rPr>
              <a:t>Ikona kniežaťa Rastislava</a:t>
            </a:r>
            <a:endParaRPr b="0" lang="sk-SK" sz="1800" spc="-1" strike="noStrike">
              <a:latin typeface="Arial"/>
            </a:endParaRPr>
          </a:p>
        </p:txBody>
      </p:sp>
      <p:pic>
        <p:nvPicPr>
          <p:cNvPr id="144" name="Picture 4" descr=""/>
          <p:cNvPicPr/>
          <p:nvPr/>
        </p:nvPicPr>
        <p:blipFill>
          <a:blip r:embed="rId2"/>
          <a:stretch/>
        </p:blipFill>
        <p:spPr>
          <a:xfrm>
            <a:off x="1881360" y="3864600"/>
            <a:ext cx="3282840" cy="2849760"/>
          </a:xfrm>
          <a:prstGeom prst="rect">
            <a:avLst/>
          </a:prstGeom>
          <a:ln>
            <a:noFill/>
          </a:ln>
        </p:spPr>
      </p:pic>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14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1">
                                  <p:stCondLst>
                                    <p:cond delay="0"/>
                                  </p:stCondLst>
                                  <p:childTnLst>
                                    <p:set>
                                      <p:cBhvr>
                                        <p:cTn id="10" dur="1" fill="hold">
                                          <p:stCondLst>
                                            <p:cond delay="0"/>
                                          </p:stCondLst>
                                        </p:cTn>
                                        <p:tgtEl>
                                          <p:spTgt spid="141">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nodeType="clickEffect" fill="hold" presetClass="entr" presetID="1">
                                  <p:stCondLst>
                                    <p:cond delay="0"/>
                                  </p:stCondLst>
                                  <p:childTnLst>
                                    <p:set>
                                      <p:cBhvr>
                                        <p:cTn id="14" dur="1" fill="hold">
                                          <p:stCondLst>
                                            <p:cond delay="0"/>
                                          </p:stCondLst>
                                        </p:cTn>
                                        <p:tgtEl>
                                          <p:spTgt spid="141">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nodeType="clickEffect" fill="hold" presetClass="entr" presetID="1">
                                  <p:stCondLst>
                                    <p:cond delay="0"/>
                                  </p:stCondLst>
                                  <p:childTnLst>
                                    <p:set>
                                      <p:cBhvr>
                                        <p:cTn id="18" dur="1" fill="hold">
                                          <p:stCondLst>
                                            <p:cond delay="0"/>
                                          </p:stCondLst>
                                        </p:cTn>
                                        <p:tgtEl>
                                          <p:spTgt spid="141">
                                            <p:txEl>
                                              <p:pRg st="3" end="3"/>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5"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Konštantín a Metod</a:t>
            </a:r>
            <a:endParaRPr b="0" lang="sk-SK" sz="3600" spc="-1" strike="noStrike">
              <a:solidFill>
                <a:srgbClr val="000000"/>
              </a:solidFill>
              <a:latin typeface="Century Gothic"/>
            </a:endParaRPr>
          </a:p>
        </p:txBody>
      </p:sp>
      <p:sp>
        <p:nvSpPr>
          <p:cNvPr id="146" name="TextShape 2"/>
          <p:cNvSpPr txBox="1"/>
          <p:nvPr/>
        </p:nvSpPr>
        <p:spPr>
          <a:xfrm>
            <a:off x="838080" y="1983240"/>
            <a:ext cx="6785640" cy="419328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bratia – byzantskí učenci,</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knieža </a:t>
            </a:r>
            <a:r>
              <a:rPr b="0" lang="sk-SK" sz="1800" spc="-1" strike="noStrike">
                <a:solidFill>
                  <a:srgbClr val="ff0000"/>
                </a:solidFill>
                <a:latin typeface="Century Gothic"/>
              </a:rPr>
              <a:t>Rastislav</a:t>
            </a:r>
            <a:r>
              <a:rPr b="0" lang="sk-SK" sz="1800" spc="-1" strike="noStrike">
                <a:solidFill>
                  <a:srgbClr val="404040"/>
                </a:solidFill>
                <a:latin typeface="Century Gothic"/>
              </a:rPr>
              <a:t> ich povolal okolo roku 863 do Veľkej Moravy </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Konštantín vytvoril pre potreby slovanského jazyka </a:t>
            </a:r>
            <a:r>
              <a:rPr b="0" lang="sk-SK" sz="1800" spc="-1" strike="noStrike">
                <a:solidFill>
                  <a:srgbClr val="ff0000"/>
                </a:solidFill>
                <a:latin typeface="Century Gothic"/>
              </a:rPr>
              <a:t>písmo</a:t>
            </a:r>
            <a:r>
              <a:rPr b="0" lang="sk-SK" sz="1800" spc="-1" strike="noStrike">
                <a:solidFill>
                  <a:srgbClr val="404040"/>
                </a:solidFill>
                <a:latin typeface="Century Gothic"/>
              </a:rPr>
              <a:t> – </a:t>
            </a:r>
            <a:r>
              <a:rPr b="0" lang="sk-SK" sz="1800" spc="-1" strike="noStrike">
                <a:solidFill>
                  <a:srgbClr val="ff0000"/>
                </a:solidFill>
                <a:latin typeface="Century Gothic"/>
              </a:rPr>
              <a:t>hlaholiku</a:t>
            </a:r>
            <a:r>
              <a:rPr b="0" lang="sk-SK" sz="1800" spc="-1" strike="noStrike">
                <a:solidFill>
                  <a:srgbClr val="404040"/>
                </a:solidFill>
                <a:latin typeface="Century Gothic"/>
              </a:rPr>
              <a:t>, </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obaja sa stali zakladateľmi slovanskej literatúry,</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šírili </a:t>
            </a:r>
            <a:r>
              <a:rPr b="0" lang="sk-SK" sz="1800" spc="-1" strike="noStrike">
                <a:solidFill>
                  <a:srgbClr val="ff0000"/>
                </a:solidFill>
                <a:latin typeface="Century Gothic"/>
              </a:rPr>
              <a:t>kresťanstvo</a:t>
            </a:r>
            <a:r>
              <a:rPr b="0" lang="sk-SK" sz="1800" spc="-1" strike="noStrike">
                <a:solidFill>
                  <a:srgbClr val="404040"/>
                </a:solidFill>
                <a:latin typeface="Century Gothic"/>
              </a:rPr>
              <a:t> a </a:t>
            </a:r>
            <a:r>
              <a:rPr b="0" lang="sk-SK" sz="1800" spc="-1" strike="noStrike">
                <a:solidFill>
                  <a:srgbClr val="404040"/>
                </a:solidFill>
                <a:latin typeface="Century Gothic"/>
              </a:rPr>
              <a:t> </a:t>
            </a:r>
            <a:endParaRPr b="0" lang="sk-SK" sz="1800" spc="-1" strike="noStrike">
              <a:solidFill>
                <a:srgbClr val="404040"/>
              </a:solidFill>
              <a:latin typeface="Century Gothic"/>
            </a:endParaRPr>
          </a:p>
        </p:txBody>
      </p:sp>
      <p:pic>
        <p:nvPicPr>
          <p:cNvPr id="147" name="Picture 2" descr=""/>
          <p:cNvPicPr/>
          <p:nvPr/>
        </p:nvPicPr>
        <p:blipFill>
          <a:blip r:embed="rId1"/>
          <a:stretch/>
        </p:blipFill>
        <p:spPr>
          <a:xfrm>
            <a:off x="7894800" y="-3600"/>
            <a:ext cx="4296960" cy="6861240"/>
          </a:xfrm>
          <a:prstGeom prst="rect">
            <a:avLst/>
          </a:prstGeom>
          <a:ln>
            <a:noFill/>
          </a:ln>
        </p:spPr>
      </p:pic>
      <p:pic>
        <p:nvPicPr>
          <p:cNvPr id="148" name="Picture 4" descr=""/>
          <p:cNvPicPr/>
          <p:nvPr/>
        </p:nvPicPr>
        <p:blipFill>
          <a:blip r:embed="rId2"/>
          <a:stretch/>
        </p:blipFill>
        <p:spPr>
          <a:xfrm>
            <a:off x="838800" y="4489920"/>
            <a:ext cx="3508200" cy="2367720"/>
          </a:xfrm>
          <a:prstGeom prst="rect">
            <a:avLst/>
          </a:prstGeom>
          <a:ln>
            <a:noFill/>
          </a:ln>
        </p:spPr>
      </p:pic>
      <p:pic>
        <p:nvPicPr>
          <p:cNvPr id="149" name="Picture 6" descr=""/>
          <p:cNvPicPr/>
          <p:nvPr/>
        </p:nvPicPr>
        <p:blipFill>
          <a:blip r:embed="rId3"/>
          <a:stretch/>
        </p:blipFill>
        <p:spPr>
          <a:xfrm>
            <a:off x="4478760" y="4107600"/>
            <a:ext cx="3283920" cy="2750040"/>
          </a:xfrm>
          <a:prstGeom prst="rect">
            <a:avLst/>
          </a:prstGeom>
          <a:ln>
            <a:noFill/>
          </a:ln>
        </p:spPr>
      </p:pic>
    </p:spTree>
  </p:cSld>
  <mc:AlternateContent>
    <mc:Choice Requires="p14">
      <p:transition spd="slow" p14:dur="2000"/>
    </mc:Choice>
    <mc:Fallback>
      <p:transition spd="slow"/>
    </mc:Fallback>
  </mc:AlternateContent>
  <p:timing>
    <p:tnLst>
      <p:par>
        <p:cTn id="19" dur="indefinite" restart="never" nodeType="tmRoot">
          <p:childTnLst>
            <p:seq>
              <p:cTn id="20" dur="indefinite" nodeType="mainSeq">
                <p:childTnLst>
                  <p:par>
                    <p:cTn id="21" fill="hold">
                      <p:stCondLst>
                        <p:cond delay="indefinite"/>
                      </p:stCondLst>
                      <p:childTnLst>
                        <p:par>
                          <p:cTn id="22" fill="hold">
                            <p:stCondLst>
                              <p:cond delay="0"/>
                            </p:stCondLst>
                            <p:childTnLst>
                              <p:par>
                                <p:cTn id="23" nodeType="clickEffect" fill="hold" presetClass="entr" presetID="1">
                                  <p:stCondLst>
                                    <p:cond delay="0"/>
                                  </p:stCondLst>
                                  <p:childTnLst>
                                    <p:set>
                                      <p:cBhvr>
                                        <p:cTn id="24" dur="1" fill="hold">
                                          <p:stCondLst>
                                            <p:cond delay="0"/>
                                          </p:stCondLst>
                                        </p:cTn>
                                        <p:tgtEl>
                                          <p:spTgt spid="146">
                                            <p:txEl>
                                              <p:pRg st="0" end="0"/>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1">
                                  <p:stCondLst>
                                    <p:cond delay="0"/>
                                  </p:stCondLst>
                                  <p:childTnLst>
                                    <p:set>
                                      <p:cBhvr>
                                        <p:cTn id="28" dur="1" fill="hold">
                                          <p:stCondLst>
                                            <p:cond delay="0"/>
                                          </p:stCondLst>
                                        </p:cTn>
                                        <p:tgtEl>
                                          <p:spTgt spid="146">
                                            <p:txEl>
                                              <p:pRg st="1" end="1"/>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nodeType="clickEffect" fill="hold" presetClass="entr" presetID="1">
                                  <p:stCondLst>
                                    <p:cond delay="0"/>
                                  </p:stCondLst>
                                  <p:childTnLst>
                                    <p:set>
                                      <p:cBhvr>
                                        <p:cTn id="32" dur="1" fill="hold">
                                          <p:stCondLst>
                                            <p:cond delay="0"/>
                                          </p:stCondLst>
                                        </p:cTn>
                                        <p:tgtEl>
                                          <p:spTgt spid="146">
                                            <p:txEl>
                                              <p:pRg st="2" end="2"/>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nodeType="clickEffect" fill="hold" presetClass="entr" presetID="1">
                                  <p:stCondLst>
                                    <p:cond delay="0"/>
                                  </p:stCondLst>
                                  <p:childTnLst>
                                    <p:set>
                                      <p:cBhvr>
                                        <p:cTn id="36" dur="1" fill="hold">
                                          <p:stCondLst>
                                            <p:cond delay="0"/>
                                          </p:stCondLst>
                                        </p:cTn>
                                        <p:tgtEl>
                                          <p:spTgt spid="149"/>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nodeType="clickEffect" fill="hold" presetClass="entr" presetID="1">
                                  <p:stCondLst>
                                    <p:cond delay="0"/>
                                  </p:stCondLst>
                                  <p:childTnLst>
                                    <p:set>
                                      <p:cBhvr>
                                        <p:cTn id="40" dur="1" fill="hold">
                                          <p:stCondLst>
                                            <p:cond delay="0"/>
                                          </p:stCondLst>
                                        </p:cTn>
                                        <p:tgtEl>
                                          <p:spTgt spid="146">
                                            <p:txEl>
                                              <p:pRg st="3" end="3"/>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146">
                                            <p:txEl>
                                              <p:pRg st="4" end="4"/>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0"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Svätopluk</a:t>
            </a:r>
            <a:endParaRPr b="0" lang="sk-SK" sz="3600" spc="-1" strike="noStrike">
              <a:solidFill>
                <a:srgbClr val="000000"/>
              </a:solidFill>
              <a:latin typeface="Century Gothic"/>
            </a:endParaRPr>
          </a:p>
        </p:txBody>
      </p:sp>
      <p:sp>
        <p:nvSpPr>
          <p:cNvPr id="151" name="TextShape 2"/>
          <p:cNvSpPr txBox="1"/>
          <p:nvPr/>
        </p:nvSpPr>
        <p:spPr>
          <a:xfrm>
            <a:off x="838080" y="1983240"/>
            <a:ext cx="10515240" cy="4193280"/>
          </a:xfrm>
          <a:prstGeom prst="rect">
            <a:avLst/>
          </a:prstGeom>
          <a:noFill/>
          <a:ln>
            <a:noFill/>
          </a:ln>
        </p:spPr>
        <p:txBody>
          <a:bodyPr>
            <a:normAutofit/>
          </a:bodyPr>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najmocnejšie knieža Veľkomoravskej ríše,</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p</a:t>
            </a:r>
            <a:endParaRPr b="0" lang="sk-SK" sz="1800" spc="-1" strike="noStrike">
              <a:solidFill>
                <a:srgbClr val="404040"/>
              </a:solidFill>
              <a:latin typeface="Century Gothic"/>
            </a:endParaRPr>
          </a:p>
        </p:txBody>
      </p:sp>
      <p:pic>
        <p:nvPicPr>
          <p:cNvPr id="152" name="Picture 2" descr=""/>
          <p:cNvPicPr/>
          <p:nvPr/>
        </p:nvPicPr>
        <p:blipFill>
          <a:blip r:embed="rId1"/>
          <a:stretch/>
        </p:blipFill>
        <p:spPr>
          <a:xfrm>
            <a:off x="7413840" y="360"/>
            <a:ext cx="4777560" cy="6857280"/>
          </a:xfrm>
          <a:prstGeom prst="rect">
            <a:avLst/>
          </a:prstGeom>
          <a:ln>
            <a:noFill/>
          </a:ln>
        </p:spPr>
      </p:pic>
      <p:pic>
        <p:nvPicPr>
          <p:cNvPr id="153" name="Picture 4" descr=""/>
          <p:cNvPicPr/>
          <p:nvPr/>
        </p:nvPicPr>
        <p:blipFill>
          <a:blip r:embed="rId2"/>
          <a:stretch/>
        </p:blipFill>
        <p:spPr>
          <a:xfrm>
            <a:off x="2138040" y="2979000"/>
            <a:ext cx="3670200" cy="3704760"/>
          </a:xfrm>
          <a:prstGeom prst="rect">
            <a:avLst/>
          </a:prstGeom>
          <a:ln>
            <a:noFill/>
          </a:ln>
        </p:spPr>
      </p:pic>
    </p:spTree>
  </p:cSld>
  <mc:AlternateContent>
    <mc:Choice Requires="p14">
      <p:transition spd="slow" p14:dur="2000"/>
    </mc:Choice>
    <mc:Fallback>
      <p:transition spd="slow"/>
    </mc:Fallback>
  </mc:AlternateContent>
  <p:timing>
    <p:tnLst>
      <p:par>
        <p:cTn id="45" dur="indefinite" restart="never" nodeType="tmRoot">
          <p:childTnLst>
            <p:seq>
              <p:cTn id="46" dur="indefinite" nodeType="mainSeq">
                <p:childTnLst>
                  <p:par>
                    <p:cTn id="47" fill="hold">
                      <p:stCondLst>
                        <p:cond delay="indefinite"/>
                      </p:stCondLst>
                      <p:childTnLst>
                        <p:par>
                          <p:cTn id="48" fill="hold">
                            <p:stCondLst>
                              <p:cond delay="0"/>
                            </p:stCondLst>
                            <p:childTnLst>
                              <p:par>
                                <p:cTn id="49" nodeType="clickEffect" fill="hold" presetClass="entr" presetID="1">
                                  <p:stCondLst>
                                    <p:cond delay="0"/>
                                  </p:stCondLst>
                                  <p:childTnLst>
                                    <p:set>
                                      <p:cBhvr>
                                        <p:cTn id="50" dur="1" fill="hold">
                                          <p:stCondLst>
                                            <p:cond delay="0"/>
                                          </p:stCondLst>
                                        </p:cTn>
                                        <p:tgtEl>
                                          <p:spTgt spid="151">
                                            <p:txEl>
                                              <p:pRg st="0" end="0"/>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nodeType="clickEffect" fill="hold" presetClass="entr" presetID="1">
                                  <p:stCondLst>
                                    <p:cond delay="0"/>
                                  </p:stCondLst>
                                  <p:childTnLst>
                                    <p:set>
                                      <p:cBhvr>
                                        <p:cTn id="54" dur="1" fill="hold">
                                          <p:stCondLst>
                                            <p:cond delay="0"/>
                                          </p:stCondLst>
                                        </p:cTn>
                                        <p:tgtEl>
                                          <p:spTgt spid="151">
                                            <p:txEl>
                                              <p:pRg st="1" end="1"/>
                                            </p:txEl>
                                          </p:spTgt>
                                        </p:tgtEl>
                                        <p:attrNameLst>
                                          <p:attrName>style.visibility</p:attrName>
                                        </p:attrNameLst>
                                      </p:cBhvr>
                                      <p:to>
                                        <p:strVal val="visible"/>
                                      </p:to>
                                    </p:set>
                                  </p:childTnLst>
                                </p:cTn>
                              </p:par>
                            </p:childTnLst>
                          </p:cTn>
                        </p:par>
                      </p:childTnLst>
                    </p:cTn>
                  </p:par>
                </p:childTnLst>
              </p:cTn>
              <p:prevCondLst>
                <p:cond delay="0" evt="onPrev">
                  <p:tgtEl>
                    <p:sldTgt/>
                  </p:tgtEl>
                </p:cond>
              </p:prevCondLst>
              <p:nextCondLst>
                <p:cond delay="0"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4"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Povesť o troch prútoch</a:t>
            </a:r>
            <a:endParaRPr b="0" lang="sk-SK" sz="3600" spc="-1" strike="noStrike">
              <a:solidFill>
                <a:srgbClr val="000000"/>
              </a:solidFill>
              <a:latin typeface="Century Gothic"/>
            </a:endParaRPr>
          </a:p>
        </p:txBody>
      </p:sp>
      <p:sp>
        <p:nvSpPr>
          <p:cNvPr id="155" name="TextShape 2"/>
          <p:cNvSpPr txBox="1"/>
          <p:nvPr/>
        </p:nvSpPr>
        <p:spPr>
          <a:xfrm>
            <a:off x="2589120" y="2133720"/>
            <a:ext cx="8915040" cy="3777120"/>
          </a:xfrm>
          <a:prstGeom prst="rect">
            <a:avLst/>
          </a:prstGeom>
          <a:noFill/>
          <a:ln>
            <a:noFill/>
          </a:ln>
        </p:spPr>
        <p:txBody>
          <a:bodyPr>
            <a:normAutofit/>
          </a:bodyPr>
          <a:p>
            <a:pPr>
              <a:lnSpc>
                <a:spcPct val="100000"/>
              </a:lnSpc>
              <a:spcBef>
                <a:spcPts val="1001"/>
              </a:spcBef>
            </a:pPr>
            <a:r>
              <a:rPr b="0" lang="sk-SK" sz="1800" spc="-1" strike="noStrike">
                <a:solidFill>
                  <a:srgbClr val="404040"/>
                </a:solidFill>
                <a:latin typeface="Century Gothic"/>
              </a:rPr>
              <a:t>Kráľ Svätopluk mal troch synov, ktorí sa neustále medzi sebou škriepili, kto bude vládnuť v krajine po smrti otca. Bývalo zvykom, že vladárom sa stal vždy najstarší syn. Synovia kráľa Svätopluka však chceli vládnuť všetci.</a:t>
            </a:r>
            <a:endParaRPr b="0" lang="sk-SK" sz="1800" spc="-1" strike="noStrike">
              <a:solidFill>
                <a:srgbClr val="404040"/>
              </a:solidFill>
              <a:latin typeface="Century Gothic"/>
            </a:endParaRPr>
          </a:p>
          <a:p>
            <a:pPr>
              <a:lnSpc>
                <a:spcPct val="100000"/>
              </a:lnSpc>
              <a:spcBef>
                <a:spcPts val="1001"/>
              </a:spcBef>
            </a:pPr>
            <a:endParaRPr b="0" lang="sk-SK" sz="1800" spc="-1" strike="noStrike">
              <a:solidFill>
                <a:srgbClr val="404040"/>
              </a:solidFill>
              <a:latin typeface="Century Gothic"/>
            </a:endParaRPr>
          </a:p>
        </p:txBody>
      </p:sp>
      <p:pic>
        <p:nvPicPr>
          <p:cNvPr id="156" name="Picture 6" descr=""/>
          <p:cNvPicPr/>
          <p:nvPr/>
        </p:nvPicPr>
        <p:blipFill>
          <a:blip r:embed="rId1"/>
          <a:stretch/>
        </p:blipFill>
        <p:spPr>
          <a:xfrm>
            <a:off x="2589120" y="3113280"/>
            <a:ext cx="4992840" cy="3744360"/>
          </a:xfrm>
          <a:prstGeom prst="rect">
            <a:avLst/>
          </a:prstGeom>
          <a:ln>
            <a:noFill/>
          </a:ln>
        </p:spPr>
      </p:pic>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57" name="Picture 2" descr=""/>
          <p:cNvPicPr/>
          <p:nvPr/>
        </p:nvPicPr>
        <p:blipFill>
          <a:blip r:embed="rId1"/>
          <a:stretch/>
        </p:blipFill>
        <p:spPr>
          <a:xfrm>
            <a:off x="2589120" y="3791520"/>
            <a:ext cx="4120200" cy="3066120"/>
          </a:xfrm>
          <a:prstGeom prst="rect">
            <a:avLst/>
          </a:prstGeom>
          <a:ln>
            <a:noFill/>
          </a:ln>
        </p:spPr>
      </p:pic>
      <p:sp>
        <p:nvSpPr>
          <p:cNvPr id="158"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Povesť o troch prútoch</a:t>
            </a:r>
            <a:endParaRPr b="0" lang="sk-SK" sz="3600" spc="-1" strike="noStrike">
              <a:solidFill>
                <a:srgbClr val="000000"/>
              </a:solidFill>
              <a:latin typeface="Century Gothic"/>
            </a:endParaRPr>
          </a:p>
        </p:txBody>
      </p:sp>
      <p:sp>
        <p:nvSpPr>
          <p:cNvPr id="159" name="TextShape 2"/>
          <p:cNvSpPr txBox="1"/>
          <p:nvPr/>
        </p:nvSpPr>
        <p:spPr>
          <a:xfrm>
            <a:off x="2589120" y="2133720"/>
            <a:ext cx="8915040" cy="3777120"/>
          </a:xfrm>
          <a:prstGeom prst="rect">
            <a:avLst/>
          </a:prstGeom>
          <a:noFill/>
          <a:ln>
            <a:noFill/>
          </a:ln>
        </p:spPr>
        <p:txBody>
          <a:bodyPr>
            <a:normAutofit/>
          </a:bodyPr>
          <a:p>
            <a:pPr>
              <a:lnSpc>
                <a:spcPct val="100000"/>
              </a:lnSpc>
              <a:spcBef>
                <a:spcPts val="1001"/>
              </a:spcBef>
            </a:pPr>
            <a:r>
              <a:rPr b="0" lang="sk-SK" sz="1800" spc="-1" strike="noStrike">
                <a:solidFill>
                  <a:srgbClr val="404040"/>
                </a:solidFill>
                <a:latin typeface="Century Gothic"/>
              </a:rPr>
              <a:t>Keď kráľ ležal na smrteľnej posteli, dal si ešte naposledy zavolať svojich synov. Povesť hovorí, že im prikázal priniesť tri prúty. Otec podal viazaničku prútov najstaršiemu synovi a povedal mu, aby ju zlomil. Ten sa pokúšal, ale viazanicu prútov sa mu zlomiť nepodarilo. Potom podal kráľ viazanicu strednému synovi, ani jemu sa to však nepodarilo. Dokonca ani najmladší nemal dosť síl, aby prúty zlomil. </a:t>
            </a:r>
            <a:endParaRPr b="0" lang="sk-SK"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0"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Povesť o troch prútoch</a:t>
            </a:r>
            <a:endParaRPr b="0" lang="sk-SK" sz="3600" spc="-1" strike="noStrike">
              <a:solidFill>
                <a:srgbClr val="000000"/>
              </a:solidFill>
              <a:latin typeface="Century Gothic"/>
            </a:endParaRPr>
          </a:p>
        </p:txBody>
      </p:sp>
      <p:sp>
        <p:nvSpPr>
          <p:cNvPr id="161" name="TextShape 2"/>
          <p:cNvSpPr txBox="1"/>
          <p:nvPr/>
        </p:nvSpPr>
        <p:spPr>
          <a:xfrm>
            <a:off x="2589120" y="2133720"/>
            <a:ext cx="8915040" cy="3777120"/>
          </a:xfrm>
          <a:prstGeom prst="rect">
            <a:avLst/>
          </a:prstGeom>
          <a:noFill/>
          <a:ln>
            <a:noFill/>
          </a:ln>
        </p:spPr>
        <p:txBody>
          <a:bodyPr>
            <a:normAutofit/>
          </a:bodyPr>
          <a:p>
            <a:pPr>
              <a:lnSpc>
                <a:spcPct val="100000"/>
              </a:lnSpc>
              <a:spcBef>
                <a:spcPts val="1001"/>
              </a:spcBef>
            </a:pPr>
            <a:r>
              <a:rPr b="0" lang="sk-SK" sz="1800" spc="-1" strike="noStrike">
                <a:solidFill>
                  <a:srgbClr val="404040"/>
                </a:solidFill>
                <a:latin typeface="Century Gothic"/>
              </a:rPr>
              <a:t>Potom starý kráľ zobral viazanicu a prúty rozdelil. Každému synovi dal jeden. Synovia teraz poľahky prúty polámali. Vtedy im otec podľa povesti povedal: „Synovia moji, ak budete žiť svorne a vzájomne si budete pomáhať, budete silní a nijaký nepriateľ vás nepremôže. Tak, ako ste ani vy nemohli zlomiť tie tri prúty, keď boli zviazané spolu. Ak však budete nesvorní, budete sa hádať a ríšu si podelíte na kúsky, nepriateľ vás poľahky ako ten prút premôže a vy zahyniete.“</a:t>
            </a:r>
            <a:br/>
            <a:r>
              <a:rPr b="0" lang="sk-SK" sz="1800" spc="-1" strike="noStrike">
                <a:solidFill>
                  <a:srgbClr val="404040"/>
                </a:solidFill>
                <a:latin typeface="Century Gothic"/>
              </a:rPr>
              <a:t>Bratia sa po týchto múdrych slovách zmierili a kráľ Svätopluk odovzdal moc nad Veľkomoravskou ríšou do rúk najstaršieho syna.</a:t>
            </a:r>
            <a:endParaRPr b="0" lang="sk-SK" sz="1800" spc="-1" strike="noStrike">
              <a:solidFill>
                <a:srgbClr val="404040"/>
              </a:solidFill>
              <a:latin typeface="Century Gothic"/>
            </a:endParaRPr>
          </a:p>
          <a:p>
            <a:pPr>
              <a:lnSpc>
                <a:spcPct val="100000"/>
              </a:lnSpc>
              <a:spcBef>
                <a:spcPts val="1001"/>
              </a:spcBef>
            </a:pPr>
            <a:r>
              <a:rPr b="0" lang="sk-SK" sz="1800" spc="-1" strike="noStrike">
                <a:solidFill>
                  <a:srgbClr val="404040"/>
                </a:solidFill>
                <a:latin typeface="Century Gothic"/>
              </a:rPr>
              <a:t>(Mária Ďuríčková: Bratislavské povesti, SPN Mladé letá, Bratislava 2004)</a:t>
            </a:r>
            <a:endParaRPr b="0" lang="sk-SK" sz="1800" spc="-1" strike="noStrike">
              <a:solidFill>
                <a:srgbClr val="404040"/>
              </a:solidFill>
              <a:latin typeface="Century Gothic"/>
            </a:endParaRPr>
          </a:p>
          <a:p>
            <a:pPr>
              <a:lnSpc>
                <a:spcPct val="100000"/>
              </a:lnSpc>
              <a:spcBef>
                <a:spcPts val="1001"/>
              </a:spcBef>
            </a:pPr>
            <a:endParaRPr b="0" lang="sk-SK" sz="1800" spc="-1" strike="noStrike">
              <a:solidFill>
                <a:srgbClr val="404040"/>
              </a:solidFill>
              <a:latin typeface="Century Gothic"/>
            </a:endParaRPr>
          </a:p>
        </p:txBody>
      </p:sp>
      <p:pic>
        <p:nvPicPr>
          <p:cNvPr id="162" name="Picture 4" descr=""/>
          <p:cNvPicPr/>
          <p:nvPr/>
        </p:nvPicPr>
        <p:blipFill>
          <a:blip r:embed="rId1"/>
          <a:stretch/>
        </p:blipFill>
        <p:spPr>
          <a:xfrm>
            <a:off x="2589120" y="5071320"/>
            <a:ext cx="2935080" cy="1786320"/>
          </a:xfrm>
          <a:prstGeom prst="rect">
            <a:avLst/>
          </a:prstGeom>
          <a:ln>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63" name="TextShape 1"/>
          <p:cNvSpPr txBox="1"/>
          <p:nvPr/>
        </p:nvSpPr>
        <p:spPr>
          <a:xfrm>
            <a:off x="2593080" y="624240"/>
            <a:ext cx="8911440" cy="1280520"/>
          </a:xfrm>
          <a:prstGeom prst="rect">
            <a:avLst/>
          </a:prstGeom>
          <a:noFill/>
          <a:ln>
            <a:noFill/>
          </a:ln>
        </p:spPr>
        <p:txBody>
          <a:bodyPr>
            <a:noAutofit/>
          </a:bodyPr>
          <a:p>
            <a:pPr>
              <a:lnSpc>
                <a:spcPct val="100000"/>
              </a:lnSpc>
            </a:pPr>
            <a:r>
              <a:rPr b="0" lang="sk-SK" sz="3600" spc="-1" strike="noStrike">
                <a:solidFill>
                  <a:srgbClr val="262626"/>
                </a:solidFill>
                <a:latin typeface="Century Gothic"/>
              </a:rPr>
              <a:t>Zdroje</a:t>
            </a:r>
            <a:endParaRPr b="0" lang="sk-SK" sz="3600" spc="-1" strike="noStrike">
              <a:solidFill>
                <a:srgbClr val="000000"/>
              </a:solidFill>
              <a:latin typeface="Century Gothic"/>
            </a:endParaRPr>
          </a:p>
        </p:txBody>
      </p:sp>
      <p:sp>
        <p:nvSpPr>
          <p:cNvPr id="164" name="TextShape 2"/>
          <p:cNvSpPr txBox="1"/>
          <p:nvPr/>
        </p:nvSpPr>
        <p:spPr>
          <a:xfrm>
            <a:off x="2589120" y="2133720"/>
            <a:ext cx="8915040" cy="3777120"/>
          </a:xfrm>
          <a:prstGeom prst="rect">
            <a:avLst/>
          </a:prstGeom>
          <a:noFill/>
          <a:ln>
            <a:noFill/>
          </a:ln>
        </p:spPr>
        <p:txBody>
          <a:bodyPr>
            <a:noAutofit/>
          </a:bodyPr>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Dudášová, Mäsiar, Muchová: Vlastiveda pre štvrtákov, 1. časť</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sk.wikipedia.org</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http://www.slovakiasite.com/sk/povesti.php</a:t>
            </a:r>
            <a:endParaRPr b="0" lang="sk-SK" sz="1800" spc="-1" strike="noStrike">
              <a:solidFill>
                <a:srgbClr val="404040"/>
              </a:solidFill>
              <a:latin typeface="Century Gothic"/>
            </a:endParaRPr>
          </a:p>
          <a:p>
            <a:pPr marL="343080" indent="-342720">
              <a:lnSpc>
                <a:spcPct val="100000"/>
              </a:lnSpc>
              <a:spcBef>
                <a:spcPts val="1001"/>
              </a:spcBef>
              <a:buClr>
                <a:srgbClr val="a53010"/>
              </a:buClr>
              <a:buFont typeface="Wingdings 3" charset="2"/>
              <a:buChar char=""/>
            </a:pPr>
            <a:r>
              <a:rPr b="0" lang="sk-SK" sz="1800" spc="-1" strike="noStrike">
                <a:solidFill>
                  <a:srgbClr val="404040"/>
                </a:solidFill>
                <a:latin typeface="Century Gothic"/>
              </a:rPr>
              <a:t>Obrázky: google</a:t>
            </a:r>
            <a:endParaRPr b="0" lang="sk-SK" sz="1800" spc="-1" strike="noStrike">
              <a:solidFill>
                <a:srgbClr val="404040"/>
              </a:solidFill>
              <a:latin typeface="Century Gothic"/>
            </a:endParaRPr>
          </a:p>
        </p:txBody>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Wisp</Template>
  <TotalTime>50</TotalTime>
  <Application>LibreOffice/6.2.2.2$Windows_x86 LibreOffice_project/2b840030fec2aae0fd2658d8d4f9548af4e3518d</Application>
  <Words>148</Words>
  <Paragraphs>29</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2018-10-15T17:45:23Z</dcterms:created>
  <dc:creator>PC</dc:creator>
  <dc:description/>
  <dc:language>sk-SK</dc:language>
  <cp:lastModifiedBy/>
  <dcterms:modified xsi:type="dcterms:W3CDTF">2020-10-14T15:42:20Z</dcterms:modified>
  <cp:revision>12</cp:revision>
  <dc:subject/>
  <dc:title>Veľkomoravská ríša</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15.0000</vt:lpwstr>
  </property>
  <property fmtid="{D5CDD505-2E9C-101B-9397-08002B2CF9AE}" pid="3" name="HiddenSlides">
    <vt:i4>0</vt:i4>
  </property>
  <property fmtid="{D5CDD505-2E9C-101B-9397-08002B2CF9AE}" pid="4" name="HyperlinksChanged">
    <vt:bool>0</vt:bool>
  </property>
  <property fmtid="{D5CDD505-2E9C-101B-9397-08002B2CF9AE}" pid="5" name="LinksUpToDate">
    <vt:bool>0</vt:bool>
  </property>
  <property fmtid="{D5CDD505-2E9C-101B-9397-08002B2CF9AE}" pid="6" name="MMClips">
    <vt:i4>0</vt:i4>
  </property>
  <property fmtid="{D5CDD505-2E9C-101B-9397-08002B2CF9AE}" pid="7" name="Notes">
    <vt:i4>0</vt:i4>
  </property>
  <property fmtid="{D5CDD505-2E9C-101B-9397-08002B2CF9AE}" pid="8" name="PresentationFormat">
    <vt:lpwstr>Širokouhlá</vt:lpwstr>
  </property>
  <property fmtid="{D5CDD505-2E9C-101B-9397-08002B2CF9AE}" pid="9" name="ScaleCrop">
    <vt:bool>0</vt:bool>
  </property>
  <property fmtid="{D5CDD505-2E9C-101B-9397-08002B2CF9AE}" pid="10" name="ShareDoc">
    <vt:bool>0</vt:bool>
  </property>
  <property fmtid="{D5CDD505-2E9C-101B-9397-08002B2CF9AE}" pid="11" name="Slides">
    <vt:i4>8</vt:i4>
  </property>
</Properties>
</file>